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2" r:id="rId6"/>
    <p:sldId id="263" r:id="rId7"/>
    <p:sldId id="2138" r:id="rId8"/>
    <p:sldId id="2137" r:id="rId9"/>
    <p:sldId id="264" r:id="rId10"/>
    <p:sldId id="274" r:id="rId11"/>
    <p:sldId id="267" r:id="rId12"/>
    <p:sldId id="2140" r:id="rId13"/>
    <p:sldId id="2142" r:id="rId14"/>
    <p:sldId id="2141" r:id="rId15"/>
    <p:sldId id="2145" r:id="rId16"/>
    <p:sldId id="2144" r:id="rId17"/>
    <p:sldId id="2146" r:id="rId18"/>
    <p:sldId id="277" r:id="rId19"/>
    <p:sldId id="2139" r:id="rId20"/>
    <p:sldId id="276" r:id="rId21"/>
    <p:sldId id="275" r:id="rId22"/>
    <p:sldId id="214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878E-0062-EB0D-7F40-FB9AEDD3390A}" name="Wouter Spoor" initials="WS" userId="S::wouter@roops.onmicrosoft.com::ea070251-3801-45b9-b462-279d28f278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88F25-2A5A-4F9C-B0AA-3567FA4AB28E}" v="205" dt="2025-10-17T12:04:25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087" autoAdjust="0"/>
  </p:normalViewPr>
  <p:slideViewPr>
    <p:cSldViewPr showGuides="1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27734-B747-43E3-AE02-E4958AB9073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0E150-BE8B-4C3D-9A85-B2D5A863256A}">
      <dgm:prSet custT="1"/>
      <dgm:spPr>
        <a:solidFill>
          <a:srgbClr val="F2F2F2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Virtual representation of a physical system, updated in real-time with data from sensors, simulations, or experiments.</a:t>
          </a:r>
          <a:endParaRPr lang="en-US" sz="1600" dirty="0">
            <a:solidFill>
              <a:schemeClr val="tx1"/>
            </a:solidFill>
          </a:endParaRPr>
        </a:p>
      </dgm:t>
    </dgm:pt>
    <dgm:pt modelId="{B3FF211B-1678-4ED3-AE97-DEB0109370C7}" type="parTrans" cxnId="{8F91A9DF-C689-4647-9FCD-BBDE8BD9E4BA}">
      <dgm:prSet/>
      <dgm:spPr/>
      <dgm:t>
        <a:bodyPr/>
        <a:lstStyle/>
        <a:p>
          <a:endParaRPr lang="en-US" sz="1600"/>
        </a:p>
      </dgm:t>
    </dgm:pt>
    <dgm:pt modelId="{29C07B5C-94E7-407E-833E-691A00D600B6}" type="sibTrans" cxnId="{8F91A9DF-C689-4647-9FCD-BBDE8BD9E4BA}">
      <dgm:prSet custT="1"/>
      <dgm:spPr>
        <a:solidFill>
          <a:schemeClr val="accent3">
            <a:lumMod val="50000"/>
            <a:alpha val="64000"/>
          </a:schemeClr>
        </a:solidFill>
        <a:ln>
          <a:noFill/>
        </a:ln>
      </dgm:spPr>
      <dgm:t>
        <a:bodyPr/>
        <a:lstStyle/>
        <a:p>
          <a:endParaRPr lang="en-US" sz="1600"/>
        </a:p>
      </dgm:t>
    </dgm:pt>
    <dgm:pt modelId="{6B804C43-9C22-4B26-8E76-3E45CAFE49A6}">
      <dgm:prSet custT="1"/>
      <dgm:spPr>
        <a:solidFill>
          <a:srgbClr val="F2F2F2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Allows </a:t>
          </a:r>
          <a:r>
            <a:rPr lang="en-GB" sz="1600" b="0" dirty="0">
              <a:solidFill>
                <a:schemeClr val="tx1"/>
              </a:solidFill>
            </a:rPr>
            <a:t>to analyse, predict, and optimize performance without directly interacting </a:t>
          </a:r>
          <a:r>
            <a:rPr lang="en-GB" sz="1600" dirty="0">
              <a:solidFill>
                <a:schemeClr val="tx1"/>
              </a:solidFill>
            </a:rPr>
            <a:t>with the system.</a:t>
          </a:r>
          <a:endParaRPr lang="en-US" sz="1600" dirty="0">
            <a:solidFill>
              <a:schemeClr val="tx1"/>
            </a:solidFill>
          </a:endParaRPr>
        </a:p>
      </dgm:t>
    </dgm:pt>
    <dgm:pt modelId="{429126A9-AC93-441C-AF7E-526151B17CFC}" type="parTrans" cxnId="{3C48E14B-8F6D-448A-A4F1-F3CD4BAEDD18}">
      <dgm:prSet/>
      <dgm:spPr/>
      <dgm:t>
        <a:bodyPr/>
        <a:lstStyle/>
        <a:p>
          <a:endParaRPr lang="en-US" sz="1600"/>
        </a:p>
      </dgm:t>
    </dgm:pt>
    <dgm:pt modelId="{E0504B9D-8A22-4B77-8C63-B6E45A8D40D1}" type="sibTrans" cxnId="{3C48E14B-8F6D-448A-A4F1-F3CD4BAEDD18}">
      <dgm:prSet custT="1"/>
      <dgm:spPr>
        <a:solidFill>
          <a:schemeClr val="accent3">
            <a:lumMod val="50000"/>
            <a:alpha val="64000"/>
          </a:schemeClr>
        </a:solidFill>
        <a:ln>
          <a:noFill/>
        </a:ln>
      </dgm:spPr>
      <dgm:t>
        <a:bodyPr/>
        <a:lstStyle/>
        <a:p>
          <a:endParaRPr lang="en-US" sz="1600"/>
        </a:p>
      </dgm:t>
    </dgm:pt>
    <dgm:pt modelId="{29C9D7B4-8191-4BE0-A0D0-84A86D5E0EB2}">
      <dgm:prSet custT="1"/>
      <dgm:spPr>
        <a:solidFill>
          <a:srgbClr val="F2F2F2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Think of it as </a:t>
          </a:r>
          <a:r>
            <a:rPr lang="en-GB" sz="1600" b="1" dirty="0">
              <a:solidFill>
                <a:schemeClr val="tx1"/>
              </a:solidFill>
            </a:rPr>
            <a:t>mirror</a:t>
          </a:r>
          <a:r>
            <a:rPr lang="en-GB" sz="1600" dirty="0">
              <a:solidFill>
                <a:schemeClr val="tx1"/>
              </a:solidFill>
            </a:rPr>
            <a:t> of an experiment.</a:t>
          </a:r>
          <a:endParaRPr lang="en-US" sz="1600" dirty="0">
            <a:solidFill>
              <a:schemeClr val="tx1"/>
            </a:solidFill>
          </a:endParaRPr>
        </a:p>
      </dgm:t>
    </dgm:pt>
    <dgm:pt modelId="{933AE8BE-B783-4590-8E7A-0EC111E0CA79}" type="parTrans" cxnId="{B28838F3-144B-4161-9157-F62F5FCB1919}">
      <dgm:prSet/>
      <dgm:spPr/>
      <dgm:t>
        <a:bodyPr/>
        <a:lstStyle/>
        <a:p>
          <a:endParaRPr lang="en-US" sz="1600"/>
        </a:p>
      </dgm:t>
    </dgm:pt>
    <dgm:pt modelId="{DEC7EFF3-BBF1-401C-9DD8-B844C8FDB2D4}" type="sibTrans" cxnId="{B28838F3-144B-4161-9157-F62F5FCB1919}">
      <dgm:prSet/>
      <dgm:spPr/>
      <dgm:t>
        <a:bodyPr/>
        <a:lstStyle/>
        <a:p>
          <a:endParaRPr lang="en-US" sz="1600"/>
        </a:p>
      </dgm:t>
    </dgm:pt>
    <dgm:pt modelId="{AAEBEEC1-888D-45E8-9C8C-049AB155D67D}" type="pres">
      <dgm:prSet presAssocID="{74127734-B747-43E3-AE02-E4958AB90739}" presName="outerComposite" presStyleCnt="0">
        <dgm:presLayoutVars>
          <dgm:chMax val="5"/>
          <dgm:dir/>
          <dgm:resizeHandles val="exact"/>
        </dgm:presLayoutVars>
      </dgm:prSet>
      <dgm:spPr/>
    </dgm:pt>
    <dgm:pt modelId="{7F5B99DB-ABAB-448E-8412-2CA7B83EE1D8}" type="pres">
      <dgm:prSet presAssocID="{74127734-B747-43E3-AE02-E4958AB90739}" presName="dummyMaxCanvas" presStyleCnt="0">
        <dgm:presLayoutVars/>
      </dgm:prSet>
      <dgm:spPr/>
    </dgm:pt>
    <dgm:pt modelId="{B5E32F30-FDEF-44D5-8994-E5B96274B9E0}" type="pres">
      <dgm:prSet presAssocID="{74127734-B747-43E3-AE02-E4958AB90739}" presName="ThreeNodes_1" presStyleLbl="node1" presStyleIdx="0" presStyleCnt="3">
        <dgm:presLayoutVars>
          <dgm:bulletEnabled val="1"/>
        </dgm:presLayoutVars>
      </dgm:prSet>
      <dgm:spPr/>
    </dgm:pt>
    <dgm:pt modelId="{3C2559D5-33AA-4581-8BA0-9E66EE3FDA26}" type="pres">
      <dgm:prSet presAssocID="{74127734-B747-43E3-AE02-E4958AB90739}" presName="ThreeNodes_2" presStyleLbl="node1" presStyleIdx="1" presStyleCnt="3">
        <dgm:presLayoutVars>
          <dgm:bulletEnabled val="1"/>
        </dgm:presLayoutVars>
      </dgm:prSet>
      <dgm:spPr/>
    </dgm:pt>
    <dgm:pt modelId="{FB443795-09C5-45D4-A9C2-5ABF5F173E0D}" type="pres">
      <dgm:prSet presAssocID="{74127734-B747-43E3-AE02-E4958AB90739}" presName="ThreeNodes_3" presStyleLbl="node1" presStyleIdx="2" presStyleCnt="3">
        <dgm:presLayoutVars>
          <dgm:bulletEnabled val="1"/>
        </dgm:presLayoutVars>
      </dgm:prSet>
      <dgm:spPr/>
    </dgm:pt>
    <dgm:pt modelId="{BC4D84DC-F20B-4D3F-9AAF-3DF0C4959A6B}" type="pres">
      <dgm:prSet presAssocID="{74127734-B747-43E3-AE02-E4958AB90739}" presName="ThreeConn_1-2" presStyleLbl="fgAccFollowNode1" presStyleIdx="0" presStyleCnt="2">
        <dgm:presLayoutVars>
          <dgm:bulletEnabled val="1"/>
        </dgm:presLayoutVars>
      </dgm:prSet>
      <dgm:spPr/>
    </dgm:pt>
    <dgm:pt modelId="{07DE522F-7A79-4BBD-BF51-29AE593EB2B6}" type="pres">
      <dgm:prSet presAssocID="{74127734-B747-43E3-AE02-E4958AB90739}" presName="ThreeConn_2-3" presStyleLbl="fgAccFollowNode1" presStyleIdx="1" presStyleCnt="2">
        <dgm:presLayoutVars>
          <dgm:bulletEnabled val="1"/>
        </dgm:presLayoutVars>
      </dgm:prSet>
      <dgm:spPr/>
    </dgm:pt>
    <dgm:pt modelId="{3B43FEB2-B259-4630-A06F-E353AEFEB0E6}" type="pres">
      <dgm:prSet presAssocID="{74127734-B747-43E3-AE02-E4958AB90739}" presName="ThreeNodes_1_text" presStyleLbl="node1" presStyleIdx="2" presStyleCnt="3">
        <dgm:presLayoutVars>
          <dgm:bulletEnabled val="1"/>
        </dgm:presLayoutVars>
      </dgm:prSet>
      <dgm:spPr/>
    </dgm:pt>
    <dgm:pt modelId="{3A46A5CC-7241-46D1-A166-E4F227D2B682}" type="pres">
      <dgm:prSet presAssocID="{74127734-B747-43E3-AE02-E4958AB90739}" presName="ThreeNodes_2_text" presStyleLbl="node1" presStyleIdx="2" presStyleCnt="3">
        <dgm:presLayoutVars>
          <dgm:bulletEnabled val="1"/>
        </dgm:presLayoutVars>
      </dgm:prSet>
      <dgm:spPr/>
    </dgm:pt>
    <dgm:pt modelId="{E1C8AFB7-277E-4965-88B0-F97C203EBD78}" type="pres">
      <dgm:prSet presAssocID="{74127734-B747-43E3-AE02-E4958AB9073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E25AA05-45E0-4760-9DDA-4907A1144871}" type="presOf" srcId="{74127734-B747-43E3-AE02-E4958AB90739}" destId="{AAEBEEC1-888D-45E8-9C8C-049AB155D67D}" srcOrd="0" destOrd="0" presId="urn:microsoft.com/office/officeart/2005/8/layout/vProcess5"/>
    <dgm:cxn modelId="{FF87C138-FFCA-4DBC-B5BE-BCC00DF571EB}" type="presOf" srcId="{6B804C43-9C22-4B26-8E76-3E45CAFE49A6}" destId="{3A46A5CC-7241-46D1-A166-E4F227D2B682}" srcOrd="1" destOrd="0" presId="urn:microsoft.com/office/officeart/2005/8/layout/vProcess5"/>
    <dgm:cxn modelId="{8977AB47-37B0-4BAA-96AF-2A79DFFE9C81}" type="presOf" srcId="{26C0E150-BE8B-4C3D-9A85-B2D5A863256A}" destId="{3B43FEB2-B259-4630-A06F-E353AEFEB0E6}" srcOrd="1" destOrd="0" presId="urn:microsoft.com/office/officeart/2005/8/layout/vProcess5"/>
    <dgm:cxn modelId="{907BBE67-A4AE-4983-BE3E-AC48409C2D67}" type="presOf" srcId="{E0504B9D-8A22-4B77-8C63-B6E45A8D40D1}" destId="{07DE522F-7A79-4BBD-BF51-29AE593EB2B6}" srcOrd="0" destOrd="0" presId="urn:microsoft.com/office/officeart/2005/8/layout/vProcess5"/>
    <dgm:cxn modelId="{3C48E14B-8F6D-448A-A4F1-F3CD4BAEDD18}" srcId="{74127734-B747-43E3-AE02-E4958AB90739}" destId="{6B804C43-9C22-4B26-8E76-3E45CAFE49A6}" srcOrd="1" destOrd="0" parTransId="{429126A9-AC93-441C-AF7E-526151B17CFC}" sibTransId="{E0504B9D-8A22-4B77-8C63-B6E45A8D40D1}"/>
    <dgm:cxn modelId="{C0C9C66C-F471-40C8-AA91-FC60DFADCFEA}" type="presOf" srcId="{6B804C43-9C22-4B26-8E76-3E45CAFE49A6}" destId="{3C2559D5-33AA-4581-8BA0-9E66EE3FDA26}" srcOrd="0" destOrd="0" presId="urn:microsoft.com/office/officeart/2005/8/layout/vProcess5"/>
    <dgm:cxn modelId="{2F0D648A-8D77-4FC6-B500-9B86FAA0B1D8}" type="presOf" srcId="{29C9D7B4-8191-4BE0-A0D0-84A86D5E0EB2}" destId="{E1C8AFB7-277E-4965-88B0-F97C203EBD78}" srcOrd="1" destOrd="0" presId="urn:microsoft.com/office/officeart/2005/8/layout/vProcess5"/>
    <dgm:cxn modelId="{686FCED9-C7A7-4CB2-99FC-554B0A2F8C4E}" type="presOf" srcId="{29C07B5C-94E7-407E-833E-691A00D600B6}" destId="{BC4D84DC-F20B-4D3F-9AAF-3DF0C4959A6B}" srcOrd="0" destOrd="0" presId="urn:microsoft.com/office/officeart/2005/8/layout/vProcess5"/>
    <dgm:cxn modelId="{F27214DE-3E78-4623-A305-1E790A7A5B98}" type="presOf" srcId="{26C0E150-BE8B-4C3D-9A85-B2D5A863256A}" destId="{B5E32F30-FDEF-44D5-8994-E5B96274B9E0}" srcOrd="0" destOrd="0" presId="urn:microsoft.com/office/officeart/2005/8/layout/vProcess5"/>
    <dgm:cxn modelId="{8F91A9DF-C689-4647-9FCD-BBDE8BD9E4BA}" srcId="{74127734-B747-43E3-AE02-E4958AB90739}" destId="{26C0E150-BE8B-4C3D-9A85-B2D5A863256A}" srcOrd="0" destOrd="0" parTransId="{B3FF211B-1678-4ED3-AE97-DEB0109370C7}" sibTransId="{29C07B5C-94E7-407E-833E-691A00D600B6}"/>
    <dgm:cxn modelId="{B28838F3-144B-4161-9157-F62F5FCB1919}" srcId="{74127734-B747-43E3-AE02-E4958AB90739}" destId="{29C9D7B4-8191-4BE0-A0D0-84A86D5E0EB2}" srcOrd="2" destOrd="0" parTransId="{933AE8BE-B783-4590-8E7A-0EC111E0CA79}" sibTransId="{DEC7EFF3-BBF1-401C-9DD8-B844C8FDB2D4}"/>
    <dgm:cxn modelId="{6BC2CEF3-464E-41D0-B007-F0ED94895A8D}" type="presOf" srcId="{29C9D7B4-8191-4BE0-A0D0-84A86D5E0EB2}" destId="{FB443795-09C5-45D4-A9C2-5ABF5F173E0D}" srcOrd="0" destOrd="0" presId="urn:microsoft.com/office/officeart/2005/8/layout/vProcess5"/>
    <dgm:cxn modelId="{0CAD8BA5-04DA-496A-AEB4-D1E93FEF1B99}" type="presParOf" srcId="{AAEBEEC1-888D-45E8-9C8C-049AB155D67D}" destId="{7F5B99DB-ABAB-448E-8412-2CA7B83EE1D8}" srcOrd="0" destOrd="0" presId="urn:microsoft.com/office/officeart/2005/8/layout/vProcess5"/>
    <dgm:cxn modelId="{51976915-C6E2-4393-87DA-28608BA2E379}" type="presParOf" srcId="{AAEBEEC1-888D-45E8-9C8C-049AB155D67D}" destId="{B5E32F30-FDEF-44D5-8994-E5B96274B9E0}" srcOrd="1" destOrd="0" presId="urn:microsoft.com/office/officeart/2005/8/layout/vProcess5"/>
    <dgm:cxn modelId="{A2D0EFEE-78E5-467D-9236-AC9AAD6F277C}" type="presParOf" srcId="{AAEBEEC1-888D-45E8-9C8C-049AB155D67D}" destId="{3C2559D5-33AA-4581-8BA0-9E66EE3FDA26}" srcOrd="2" destOrd="0" presId="urn:microsoft.com/office/officeart/2005/8/layout/vProcess5"/>
    <dgm:cxn modelId="{91F7801E-B4CD-4A63-8253-3247EE4AE36B}" type="presParOf" srcId="{AAEBEEC1-888D-45E8-9C8C-049AB155D67D}" destId="{FB443795-09C5-45D4-A9C2-5ABF5F173E0D}" srcOrd="3" destOrd="0" presId="urn:microsoft.com/office/officeart/2005/8/layout/vProcess5"/>
    <dgm:cxn modelId="{EA894DB1-CA49-481C-8489-63ADCA9982B2}" type="presParOf" srcId="{AAEBEEC1-888D-45E8-9C8C-049AB155D67D}" destId="{BC4D84DC-F20B-4D3F-9AAF-3DF0C4959A6B}" srcOrd="4" destOrd="0" presId="urn:microsoft.com/office/officeart/2005/8/layout/vProcess5"/>
    <dgm:cxn modelId="{6D9C9296-6FF0-4386-9C3C-E3AF3C4818BA}" type="presParOf" srcId="{AAEBEEC1-888D-45E8-9C8C-049AB155D67D}" destId="{07DE522F-7A79-4BBD-BF51-29AE593EB2B6}" srcOrd="5" destOrd="0" presId="urn:microsoft.com/office/officeart/2005/8/layout/vProcess5"/>
    <dgm:cxn modelId="{59BC8FDD-3EB0-4A7E-B31F-2FBDC874F871}" type="presParOf" srcId="{AAEBEEC1-888D-45E8-9C8C-049AB155D67D}" destId="{3B43FEB2-B259-4630-A06F-E353AEFEB0E6}" srcOrd="6" destOrd="0" presId="urn:microsoft.com/office/officeart/2005/8/layout/vProcess5"/>
    <dgm:cxn modelId="{FEF67A54-B4D3-4D4C-883E-1C91991B0ED4}" type="presParOf" srcId="{AAEBEEC1-888D-45E8-9C8C-049AB155D67D}" destId="{3A46A5CC-7241-46D1-A166-E4F227D2B682}" srcOrd="7" destOrd="0" presId="urn:microsoft.com/office/officeart/2005/8/layout/vProcess5"/>
    <dgm:cxn modelId="{695C9D09-47CE-411D-837D-4A2A48729312}" type="presParOf" srcId="{AAEBEEC1-888D-45E8-9C8C-049AB155D67D}" destId="{E1C8AFB7-277E-4965-88B0-F97C203EBD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2891D8-53D5-4F0E-B804-88B11E407B65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1D65F0-D137-4A07-9101-15EBB8F2C7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Determines permeability</a:t>
          </a:r>
          <a:endParaRPr lang="en-US" sz="1600" dirty="0"/>
        </a:p>
      </dgm:t>
    </dgm:pt>
    <dgm:pt modelId="{B26B8BEA-1551-41B9-871F-643ACF6F36AD}" type="parTrans" cxnId="{89E9C436-4B10-41F3-BEBA-F720F824076E}">
      <dgm:prSet/>
      <dgm:spPr/>
      <dgm:t>
        <a:bodyPr/>
        <a:lstStyle/>
        <a:p>
          <a:endParaRPr lang="en-US" sz="1600"/>
        </a:p>
      </dgm:t>
    </dgm:pt>
    <dgm:pt modelId="{01E601AA-1104-4F00-8C22-AC60093F72B1}" type="sibTrans" cxnId="{89E9C436-4B10-41F3-BEBA-F720F824076E}">
      <dgm:prSet/>
      <dgm:spPr/>
      <dgm:t>
        <a:bodyPr/>
        <a:lstStyle/>
        <a:p>
          <a:endParaRPr lang="en-US" sz="1600"/>
        </a:p>
      </dgm:t>
    </dgm:pt>
    <dgm:pt modelId="{E4B07400-39BE-4F0B-9016-F78BEA20AC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Uses finite element BEP model D-Geo Flow (via </a:t>
          </a:r>
          <a:r>
            <a:rPr lang="en-GB" sz="1600" dirty="0" err="1"/>
            <a:t>PythonGEOLib</a:t>
          </a:r>
          <a:r>
            <a:rPr lang="en-GB" sz="1600" dirty="0"/>
            <a:t> 2.6.0)</a:t>
          </a:r>
          <a:endParaRPr lang="en-US" sz="1600" dirty="0"/>
        </a:p>
      </dgm:t>
    </dgm:pt>
    <dgm:pt modelId="{2EC70C7A-D09C-4354-B44D-20286D026C0D}" type="parTrans" cxnId="{B87F27F6-6F93-4E35-9ED7-A5D498C4CF1F}">
      <dgm:prSet/>
      <dgm:spPr/>
      <dgm:t>
        <a:bodyPr/>
        <a:lstStyle/>
        <a:p>
          <a:endParaRPr lang="en-US" sz="1600"/>
        </a:p>
      </dgm:t>
    </dgm:pt>
    <dgm:pt modelId="{444E9D46-E017-4830-8B88-AAFD6B07DE1C}" type="sibTrans" cxnId="{B87F27F6-6F93-4E35-9ED7-A5D498C4CF1F}">
      <dgm:prSet/>
      <dgm:spPr/>
      <dgm:t>
        <a:bodyPr/>
        <a:lstStyle/>
        <a:p>
          <a:endParaRPr lang="en-US" sz="1600"/>
        </a:p>
      </dgm:t>
    </dgm:pt>
    <dgm:pt modelId="{5237FD30-F284-4CA7-BC79-F2E8DF452A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Develops empirical analyses </a:t>
          </a:r>
          <a:endParaRPr lang="en-US" sz="1600"/>
        </a:p>
      </dgm:t>
    </dgm:pt>
    <dgm:pt modelId="{A1CA792A-5570-4412-A36E-3F33FD0449F3}" type="parTrans" cxnId="{CD8FE736-D9EF-4CA6-9664-83AB7A3CBE8A}">
      <dgm:prSet/>
      <dgm:spPr/>
      <dgm:t>
        <a:bodyPr/>
        <a:lstStyle/>
        <a:p>
          <a:endParaRPr lang="en-US" sz="1600"/>
        </a:p>
      </dgm:t>
    </dgm:pt>
    <dgm:pt modelId="{33E1A624-428D-46AF-9BBD-A3BE3E70C741}" type="sibTrans" cxnId="{CD8FE736-D9EF-4CA6-9664-83AB7A3CBE8A}">
      <dgm:prSet/>
      <dgm:spPr/>
      <dgm:t>
        <a:bodyPr/>
        <a:lstStyle/>
        <a:p>
          <a:endParaRPr lang="en-US" sz="1600"/>
        </a:p>
      </dgm:t>
    </dgm:pt>
    <dgm:pt modelId="{57132894-5347-498C-BB93-C410B9B76E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Compares predicted vs observed </a:t>
          </a:r>
          <a:r>
            <a:rPr lang="en-GB" sz="1600" dirty="0" err="1"/>
            <a:t>behavior</a:t>
          </a:r>
          <a:endParaRPr lang="en-US" sz="1600" dirty="0"/>
        </a:p>
      </dgm:t>
    </dgm:pt>
    <dgm:pt modelId="{2C809C6B-154A-4A6C-A225-4B961CD811DF}" type="parTrans" cxnId="{0168CA14-6F7C-4AEB-98B5-82F27EB534B5}">
      <dgm:prSet/>
      <dgm:spPr/>
      <dgm:t>
        <a:bodyPr/>
        <a:lstStyle/>
        <a:p>
          <a:endParaRPr lang="en-US" sz="1600"/>
        </a:p>
      </dgm:t>
    </dgm:pt>
    <dgm:pt modelId="{D6655043-F832-4739-94B2-1B6D3CD264A0}" type="sibTrans" cxnId="{0168CA14-6F7C-4AEB-98B5-82F27EB534B5}">
      <dgm:prSet/>
      <dgm:spPr/>
      <dgm:t>
        <a:bodyPr/>
        <a:lstStyle/>
        <a:p>
          <a:endParaRPr lang="en-US" sz="1600"/>
        </a:p>
      </dgm:t>
    </dgm:pt>
    <dgm:pt modelId="{7C1C9AA2-E50F-440A-AF81-C7674F622E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Generates interactive plots</a:t>
          </a:r>
          <a:endParaRPr lang="en-US" sz="1600" dirty="0"/>
        </a:p>
      </dgm:t>
    </dgm:pt>
    <dgm:pt modelId="{9B958E1E-BC80-45AD-A770-EB5D49120151}" type="parTrans" cxnId="{E51F5BAE-74D7-40A5-BB00-1C8FA6FE7D2A}">
      <dgm:prSet/>
      <dgm:spPr/>
      <dgm:t>
        <a:bodyPr/>
        <a:lstStyle/>
        <a:p>
          <a:endParaRPr lang="en-US" sz="1600"/>
        </a:p>
      </dgm:t>
    </dgm:pt>
    <dgm:pt modelId="{55A1569F-9C88-4D2B-BB03-5B393D3CDF5B}" type="sibTrans" cxnId="{E51F5BAE-74D7-40A5-BB00-1C8FA6FE7D2A}">
      <dgm:prSet/>
      <dgm:spPr/>
      <dgm:t>
        <a:bodyPr/>
        <a:lstStyle/>
        <a:p>
          <a:endParaRPr lang="en-US" sz="1600"/>
        </a:p>
      </dgm:t>
    </dgm:pt>
    <dgm:pt modelId="{89DA5DF4-5122-40C6-9841-844C415FEC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Presented in a dashboard built using Flask in Python and HTML</a:t>
          </a:r>
          <a:endParaRPr lang="en-US" sz="1600"/>
        </a:p>
      </dgm:t>
    </dgm:pt>
    <dgm:pt modelId="{56DC4C57-443A-422C-A8A9-A68CED3D9A11}" type="parTrans" cxnId="{0C522C6C-DF62-482A-BA3B-ED52AC704A8A}">
      <dgm:prSet/>
      <dgm:spPr/>
      <dgm:t>
        <a:bodyPr/>
        <a:lstStyle/>
        <a:p>
          <a:endParaRPr lang="en-US" sz="1600"/>
        </a:p>
      </dgm:t>
    </dgm:pt>
    <dgm:pt modelId="{BD45B0F9-661C-4D2A-9DE4-A64DCF89323C}" type="sibTrans" cxnId="{0C522C6C-DF62-482A-BA3B-ED52AC704A8A}">
      <dgm:prSet/>
      <dgm:spPr/>
      <dgm:t>
        <a:bodyPr/>
        <a:lstStyle/>
        <a:p>
          <a:endParaRPr lang="en-US" sz="1600"/>
        </a:p>
      </dgm:t>
    </dgm:pt>
    <dgm:pt modelId="{CADDA29A-0424-4828-B003-3A7BA615F773}" type="pres">
      <dgm:prSet presAssocID="{1B2891D8-53D5-4F0E-B804-88B11E407B65}" presName="root" presStyleCnt="0">
        <dgm:presLayoutVars>
          <dgm:dir/>
          <dgm:resizeHandles val="exact"/>
        </dgm:presLayoutVars>
      </dgm:prSet>
      <dgm:spPr/>
    </dgm:pt>
    <dgm:pt modelId="{E44A5629-8976-4F27-9FBA-BF1F748CA333}" type="pres">
      <dgm:prSet presAssocID="{651D65F0-D137-4A07-9101-15EBB8F2C709}" presName="compNode" presStyleCnt="0"/>
      <dgm:spPr/>
    </dgm:pt>
    <dgm:pt modelId="{10884C69-BC8E-4C12-B7F9-39B7E3FA923A}" type="pres">
      <dgm:prSet presAssocID="{651D65F0-D137-4A07-9101-15EBB8F2C70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3D18E59B-CA2D-45F3-94A3-BAF1513E3087}" type="pres">
      <dgm:prSet presAssocID="{651D65F0-D137-4A07-9101-15EBB8F2C709}" presName="spaceRect" presStyleCnt="0"/>
      <dgm:spPr/>
    </dgm:pt>
    <dgm:pt modelId="{13E1A117-44DB-4CE8-AA47-BB9D8492F8C3}" type="pres">
      <dgm:prSet presAssocID="{651D65F0-D137-4A07-9101-15EBB8F2C709}" presName="textRect" presStyleLbl="revTx" presStyleIdx="0" presStyleCnt="6">
        <dgm:presLayoutVars>
          <dgm:chMax val="1"/>
          <dgm:chPref val="1"/>
        </dgm:presLayoutVars>
      </dgm:prSet>
      <dgm:spPr/>
    </dgm:pt>
    <dgm:pt modelId="{99AF55BC-1845-4D40-9EF2-DCA5FA5C25FD}" type="pres">
      <dgm:prSet presAssocID="{01E601AA-1104-4F00-8C22-AC60093F72B1}" presName="sibTrans" presStyleCnt="0"/>
      <dgm:spPr/>
    </dgm:pt>
    <dgm:pt modelId="{F80B3CD8-82F0-4C1E-98E8-E4BD000EF8F3}" type="pres">
      <dgm:prSet presAssocID="{E4B07400-39BE-4F0B-9016-F78BEA20ACEE}" presName="compNode" presStyleCnt="0"/>
      <dgm:spPr/>
    </dgm:pt>
    <dgm:pt modelId="{E7CA7172-7AF2-4856-82F2-46B72D91BE58}" type="pres">
      <dgm:prSet presAssocID="{E4B07400-39BE-4F0B-9016-F78BEA20ACE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5E6ACD15-8240-4169-9BD7-260AE245E87E}" type="pres">
      <dgm:prSet presAssocID="{E4B07400-39BE-4F0B-9016-F78BEA20ACEE}" presName="spaceRect" presStyleCnt="0"/>
      <dgm:spPr/>
    </dgm:pt>
    <dgm:pt modelId="{799EE756-4708-445A-A75A-6FF57B9CFD06}" type="pres">
      <dgm:prSet presAssocID="{E4B07400-39BE-4F0B-9016-F78BEA20ACEE}" presName="textRect" presStyleLbl="revTx" presStyleIdx="1" presStyleCnt="6">
        <dgm:presLayoutVars>
          <dgm:chMax val="1"/>
          <dgm:chPref val="1"/>
        </dgm:presLayoutVars>
      </dgm:prSet>
      <dgm:spPr/>
    </dgm:pt>
    <dgm:pt modelId="{B3D02806-7230-47AC-BBD0-5A3632981692}" type="pres">
      <dgm:prSet presAssocID="{444E9D46-E017-4830-8B88-AAFD6B07DE1C}" presName="sibTrans" presStyleCnt="0"/>
      <dgm:spPr/>
    </dgm:pt>
    <dgm:pt modelId="{56066FB3-05E5-49BF-A062-04D439B7FFE7}" type="pres">
      <dgm:prSet presAssocID="{5237FD30-F284-4CA7-BC79-F2E8DF452A61}" presName="compNode" presStyleCnt="0"/>
      <dgm:spPr/>
    </dgm:pt>
    <dgm:pt modelId="{816C207E-1C3D-4C9C-855A-9F58807711BE}" type="pres">
      <dgm:prSet presAssocID="{5237FD30-F284-4CA7-BC79-F2E8DF452A6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 with solid fill"/>
        </a:ext>
      </dgm:extLst>
    </dgm:pt>
    <dgm:pt modelId="{719315B1-5398-42BB-A20D-DBFFBD463400}" type="pres">
      <dgm:prSet presAssocID="{5237FD30-F284-4CA7-BC79-F2E8DF452A61}" presName="spaceRect" presStyleCnt="0"/>
      <dgm:spPr/>
    </dgm:pt>
    <dgm:pt modelId="{13FD0A24-AFBE-4F9D-AC25-6BC856893E39}" type="pres">
      <dgm:prSet presAssocID="{5237FD30-F284-4CA7-BC79-F2E8DF452A61}" presName="textRect" presStyleLbl="revTx" presStyleIdx="2" presStyleCnt="6">
        <dgm:presLayoutVars>
          <dgm:chMax val="1"/>
          <dgm:chPref val="1"/>
        </dgm:presLayoutVars>
      </dgm:prSet>
      <dgm:spPr/>
    </dgm:pt>
    <dgm:pt modelId="{D3D86A3C-4910-4B24-9E55-25242198141E}" type="pres">
      <dgm:prSet presAssocID="{33E1A624-428D-46AF-9BBD-A3BE3E70C741}" presName="sibTrans" presStyleCnt="0"/>
      <dgm:spPr/>
    </dgm:pt>
    <dgm:pt modelId="{1FDC497F-296A-4686-8847-D6FF2E853D53}" type="pres">
      <dgm:prSet presAssocID="{57132894-5347-498C-BB93-C410B9B76E7B}" presName="compNode" presStyleCnt="0"/>
      <dgm:spPr/>
    </dgm:pt>
    <dgm:pt modelId="{1B18C1B6-CA4A-49A1-9D0D-31396CFBDF97}" type="pres">
      <dgm:prSet presAssocID="{57132894-5347-498C-BB93-C410B9B76E7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 with solid fill"/>
        </a:ext>
      </dgm:extLst>
    </dgm:pt>
    <dgm:pt modelId="{B8EC91C6-BD5D-443C-AA64-C3B981B9671D}" type="pres">
      <dgm:prSet presAssocID="{57132894-5347-498C-BB93-C410B9B76E7B}" presName="spaceRect" presStyleCnt="0"/>
      <dgm:spPr/>
    </dgm:pt>
    <dgm:pt modelId="{908F9C2F-056C-4075-8E31-B8E28B36F965}" type="pres">
      <dgm:prSet presAssocID="{57132894-5347-498C-BB93-C410B9B76E7B}" presName="textRect" presStyleLbl="revTx" presStyleIdx="3" presStyleCnt="6">
        <dgm:presLayoutVars>
          <dgm:chMax val="1"/>
          <dgm:chPref val="1"/>
        </dgm:presLayoutVars>
      </dgm:prSet>
      <dgm:spPr/>
    </dgm:pt>
    <dgm:pt modelId="{55C00B6C-8B86-4CA6-B8EE-66B7986513F6}" type="pres">
      <dgm:prSet presAssocID="{D6655043-F832-4739-94B2-1B6D3CD264A0}" presName="sibTrans" presStyleCnt="0"/>
      <dgm:spPr/>
    </dgm:pt>
    <dgm:pt modelId="{B33D8A78-AE42-460F-9B2E-874C81F42416}" type="pres">
      <dgm:prSet presAssocID="{7C1C9AA2-E50F-440A-AF81-C7674F622EA7}" presName="compNode" presStyleCnt="0"/>
      <dgm:spPr/>
    </dgm:pt>
    <dgm:pt modelId="{409C557F-8877-4EFD-8EAC-98A351B01193}" type="pres">
      <dgm:prSet presAssocID="{7C1C9AA2-E50F-440A-AF81-C7674F622EA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291620C-3386-41BA-969B-DD0F101D2112}" type="pres">
      <dgm:prSet presAssocID="{7C1C9AA2-E50F-440A-AF81-C7674F622EA7}" presName="spaceRect" presStyleCnt="0"/>
      <dgm:spPr/>
    </dgm:pt>
    <dgm:pt modelId="{1606B287-DCB5-4FEE-A98F-A903C2F406B7}" type="pres">
      <dgm:prSet presAssocID="{7C1C9AA2-E50F-440A-AF81-C7674F622EA7}" presName="textRect" presStyleLbl="revTx" presStyleIdx="4" presStyleCnt="6">
        <dgm:presLayoutVars>
          <dgm:chMax val="1"/>
          <dgm:chPref val="1"/>
        </dgm:presLayoutVars>
      </dgm:prSet>
      <dgm:spPr/>
    </dgm:pt>
    <dgm:pt modelId="{9409DFCC-E512-4776-9D36-B64A1EEA7F4B}" type="pres">
      <dgm:prSet presAssocID="{55A1569F-9C88-4D2B-BB03-5B393D3CDF5B}" presName="sibTrans" presStyleCnt="0"/>
      <dgm:spPr/>
    </dgm:pt>
    <dgm:pt modelId="{45CA7FB9-0CB0-4621-9458-A66DA31825B3}" type="pres">
      <dgm:prSet presAssocID="{89DA5DF4-5122-40C6-9841-844C415FECBE}" presName="compNode" presStyleCnt="0"/>
      <dgm:spPr/>
    </dgm:pt>
    <dgm:pt modelId="{B572C11C-8881-43F9-AF4D-B8D0B4BCF28E}" type="pres">
      <dgm:prSet presAssocID="{89DA5DF4-5122-40C6-9841-844C415FECB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uchscreen with solid fill"/>
        </a:ext>
      </dgm:extLst>
    </dgm:pt>
    <dgm:pt modelId="{EF1A4B92-239E-4112-8566-84F6C14235CC}" type="pres">
      <dgm:prSet presAssocID="{89DA5DF4-5122-40C6-9841-844C415FECBE}" presName="spaceRect" presStyleCnt="0"/>
      <dgm:spPr/>
    </dgm:pt>
    <dgm:pt modelId="{0A3E8A76-B373-4031-9B22-BAF71FD7D236}" type="pres">
      <dgm:prSet presAssocID="{89DA5DF4-5122-40C6-9841-844C415FECB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F8F7A03-351B-4339-BF74-42BC742CE881}" type="presOf" srcId="{E4B07400-39BE-4F0B-9016-F78BEA20ACEE}" destId="{799EE756-4708-445A-A75A-6FF57B9CFD06}" srcOrd="0" destOrd="0" presId="urn:microsoft.com/office/officeart/2018/2/layout/IconLabelList"/>
    <dgm:cxn modelId="{3C2D7D0B-BED3-479F-94EF-EAC86DC7679A}" type="presOf" srcId="{651D65F0-D137-4A07-9101-15EBB8F2C709}" destId="{13E1A117-44DB-4CE8-AA47-BB9D8492F8C3}" srcOrd="0" destOrd="0" presId="urn:microsoft.com/office/officeart/2018/2/layout/IconLabelList"/>
    <dgm:cxn modelId="{0168CA14-6F7C-4AEB-98B5-82F27EB534B5}" srcId="{1B2891D8-53D5-4F0E-B804-88B11E407B65}" destId="{57132894-5347-498C-BB93-C410B9B76E7B}" srcOrd="3" destOrd="0" parTransId="{2C809C6B-154A-4A6C-A225-4B961CD811DF}" sibTransId="{D6655043-F832-4739-94B2-1B6D3CD264A0}"/>
    <dgm:cxn modelId="{89E9C436-4B10-41F3-BEBA-F720F824076E}" srcId="{1B2891D8-53D5-4F0E-B804-88B11E407B65}" destId="{651D65F0-D137-4A07-9101-15EBB8F2C709}" srcOrd="0" destOrd="0" parTransId="{B26B8BEA-1551-41B9-871F-643ACF6F36AD}" sibTransId="{01E601AA-1104-4F00-8C22-AC60093F72B1}"/>
    <dgm:cxn modelId="{CD8FE736-D9EF-4CA6-9664-83AB7A3CBE8A}" srcId="{1B2891D8-53D5-4F0E-B804-88B11E407B65}" destId="{5237FD30-F284-4CA7-BC79-F2E8DF452A61}" srcOrd="2" destOrd="0" parTransId="{A1CA792A-5570-4412-A36E-3F33FD0449F3}" sibTransId="{33E1A624-428D-46AF-9BBD-A3BE3E70C741}"/>
    <dgm:cxn modelId="{0C522C6C-DF62-482A-BA3B-ED52AC704A8A}" srcId="{1B2891D8-53D5-4F0E-B804-88B11E407B65}" destId="{89DA5DF4-5122-40C6-9841-844C415FECBE}" srcOrd="5" destOrd="0" parTransId="{56DC4C57-443A-422C-A8A9-A68CED3D9A11}" sibTransId="{BD45B0F9-661C-4D2A-9DE4-A64DCF89323C}"/>
    <dgm:cxn modelId="{F5AD8C8A-4108-4CBC-A35F-04442D9769EC}" type="presOf" srcId="{7C1C9AA2-E50F-440A-AF81-C7674F622EA7}" destId="{1606B287-DCB5-4FEE-A98F-A903C2F406B7}" srcOrd="0" destOrd="0" presId="urn:microsoft.com/office/officeart/2018/2/layout/IconLabelList"/>
    <dgm:cxn modelId="{E51F5BAE-74D7-40A5-BB00-1C8FA6FE7D2A}" srcId="{1B2891D8-53D5-4F0E-B804-88B11E407B65}" destId="{7C1C9AA2-E50F-440A-AF81-C7674F622EA7}" srcOrd="4" destOrd="0" parTransId="{9B958E1E-BC80-45AD-A770-EB5D49120151}" sibTransId="{55A1569F-9C88-4D2B-BB03-5B393D3CDF5B}"/>
    <dgm:cxn modelId="{8645B8AF-FEFB-4A5C-B924-1C5F7A5916A3}" type="presOf" srcId="{89DA5DF4-5122-40C6-9841-844C415FECBE}" destId="{0A3E8A76-B373-4031-9B22-BAF71FD7D236}" srcOrd="0" destOrd="0" presId="urn:microsoft.com/office/officeart/2018/2/layout/IconLabelList"/>
    <dgm:cxn modelId="{735D3EB6-D10C-4FCE-B8BA-189EC57B80D8}" type="presOf" srcId="{1B2891D8-53D5-4F0E-B804-88B11E407B65}" destId="{CADDA29A-0424-4828-B003-3A7BA615F773}" srcOrd="0" destOrd="0" presId="urn:microsoft.com/office/officeart/2018/2/layout/IconLabelList"/>
    <dgm:cxn modelId="{94245BD0-3F65-4C01-96D1-1CF7D4BA23BA}" type="presOf" srcId="{5237FD30-F284-4CA7-BC79-F2E8DF452A61}" destId="{13FD0A24-AFBE-4F9D-AC25-6BC856893E39}" srcOrd="0" destOrd="0" presId="urn:microsoft.com/office/officeart/2018/2/layout/IconLabelList"/>
    <dgm:cxn modelId="{DFEC31D1-DE48-48BC-B3D3-0DE9579779CB}" type="presOf" srcId="{57132894-5347-498C-BB93-C410B9B76E7B}" destId="{908F9C2F-056C-4075-8E31-B8E28B36F965}" srcOrd="0" destOrd="0" presId="urn:microsoft.com/office/officeart/2018/2/layout/IconLabelList"/>
    <dgm:cxn modelId="{B87F27F6-6F93-4E35-9ED7-A5D498C4CF1F}" srcId="{1B2891D8-53D5-4F0E-B804-88B11E407B65}" destId="{E4B07400-39BE-4F0B-9016-F78BEA20ACEE}" srcOrd="1" destOrd="0" parTransId="{2EC70C7A-D09C-4354-B44D-20286D026C0D}" sibTransId="{444E9D46-E017-4830-8B88-AAFD6B07DE1C}"/>
    <dgm:cxn modelId="{CAC4B1CF-9F33-40E8-BD07-248ADDB6157C}" type="presParOf" srcId="{CADDA29A-0424-4828-B003-3A7BA615F773}" destId="{E44A5629-8976-4F27-9FBA-BF1F748CA333}" srcOrd="0" destOrd="0" presId="urn:microsoft.com/office/officeart/2018/2/layout/IconLabelList"/>
    <dgm:cxn modelId="{A0F2924B-079A-4E3B-A706-6B95ABDB29B8}" type="presParOf" srcId="{E44A5629-8976-4F27-9FBA-BF1F748CA333}" destId="{10884C69-BC8E-4C12-B7F9-39B7E3FA923A}" srcOrd="0" destOrd="0" presId="urn:microsoft.com/office/officeart/2018/2/layout/IconLabelList"/>
    <dgm:cxn modelId="{6FD1F294-4CA2-4FDA-8152-65D8315EC434}" type="presParOf" srcId="{E44A5629-8976-4F27-9FBA-BF1F748CA333}" destId="{3D18E59B-CA2D-45F3-94A3-BAF1513E3087}" srcOrd="1" destOrd="0" presId="urn:microsoft.com/office/officeart/2018/2/layout/IconLabelList"/>
    <dgm:cxn modelId="{84F3AA74-0315-4557-8657-D5CF358CC7F4}" type="presParOf" srcId="{E44A5629-8976-4F27-9FBA-BF1F748CA333}" destId="{13E1A117-44DB-4CE8-AA47-BB9D8492F8C3}" srcOrd="2" destOrd="0" presId="urn:microsoft.com/office/officeart/2018/2/layout/IconLabelList"/>
    <dgm:cxn modelId="{B90A6F90-8CAC-4BBD-9269-4794054948C2}" type="presParOf" srcId="{CADDA29A-0424-4828-B003-3A7BA615F773}" destId="{99AF55BC-1845-4D40-9EF2-DCA5FA5C25FD}" srcOrd="1" destOrd="0" presId="urn:microsoft.com/office/officeart/2018/2/layout/IconLabelList"/>
    <dgm:cxn modelId="{62512C5E-0F21-47C3-81B3-9541664C55CF}" type="presParOf" srcId="{CADDA29A-0424-4828-B003-3A7BA615F773}" destId="{F80B3CD8-82F0-4C1E-98E8-E4BD000EF8F3}" srcOrd="2" destOrd="0" presId="urn:microsoft.com/office/officeart/2018/2/layout/IconLabelList"/>
    <dgm:cxn modelId="{E2D1C5CF-72D5-4B30-A235-BB03585AD73B}" type="presParOf" srcId="{F80B3CD8-82F0-4C1E-98E8-E4BD000EF8F3}" destId="{E7CA7172-7AF2-4856-82F2-46B72D91BE58}" srcOrd="0" destOrd="0" presId="urn:microsoft.com/office/officeart/2018/2/layout/IconLabelList"/>
    <dgm:cxn modelId="{E2194D60-F779-487A-BEE7-E47CE61BA7C0}" type="presParOf" srcId="{F80B3CD8-82F0-4C1E-98E8-E4BD000EF8F3}" destId="{5E6ACD15-8240-4169-9BD7-260AE245E87E}" srcOrd="1" destOrd="0" presId="urn:microsoft.com/office/officeart/2018/2/layout/IconLabelList"/>
    <dgm:cxn modelId="{B7B35790-72D6-4A30-8F2C-C6485387E6AB}" type="presParOf" srcId="{F80B3CD8-82F0-4C1E-98E8-E4BD000EF8F3}" destId="{799EE756-4708-445A-A75A-6FF57B9CFD06}" srcOrd="2" destOrd="0" presId="urn:microsoft.com/office/officeart/2018/2/layout/IconLabelList"/>
    <dgm:cxn modelId="{F38B8F6D-6F5F-44F6-B559-289118210270}" type="presParOf" srcId="{CADDA29A-0424-4828-B003-3A7BA615F773}" destId="{B3D02806-7230-47AC-BBD0-5A3632981692}" srcOrd="3" destOrd="0" presId="urn:microsoft.com/office/officeart/2018/2/layout/IconLabelList"/>
    <dgm:cxn modelId="{05215F0F-7545-495C-BD9C-96CB949CFDAD}" type="presParOf" srcId="{CADDA29A-0424-4828-B003-3A7BA615F773}" destId="{56066FB3-05E5-49BF-A062-04D439B7FFE7}" srcOrd="4" destOrd="0" presId="urn:microsoft.com/office/officeart/2018/2/layout/IconLabelList"/>
    <dgm:cxn modelId="{2EAC87EA-5006-4EE9-A553-96317567BEFC}" type="presParOf" srcId="{56066FB3-05E5-49BF-A062-04D439B7FFE7}" destId="{816C207E-1C3D-4C9C-855A-9F58807711BE}" srcOrd="0" destOrd="0" presId="urn:microsoft.com/office/officeart/2018/2/layout/IconLabelList"/>
    <dgm:cxn modelId="{96A332D6-A3B9-4CA8-8492-2E5ACA6BEFAD}" type="presParOf" srcId="{56066FB3-05E5-49BF-A062-04D439B7FFE7}" destId="{719315B1-5398-42BB-A20D-DBFFBD463400}" srcOrd="1" destOrd="0" presId="urn:microsoft.com/office/officeart/2018/2/layout/IconLabelList"/>
    <dgm:cxn modelId="{F527B8A1-C787-4C5C-B6A3-05A12E9FA1ED}" type="presParOf" srcId="{56066FB3-05E5-49BF-A062-04D439B7FFE7}" destId="{13FD0A24-AFBE-4F9D-AC25-6BC856893E39}" srcOrd="2" destOrd="0" presId="urn:microsoft.com/office/officeart/2018/2/layout/IconLabelList"/>
    <dgm:cxn modelId="{43B01D64-008C-41FF-881C-BA4FBC49C603}" type="presParOf" srcId="{CADDA29A-0424-4828-B003-3A7BA615F773}" destId="{D3D86A3C-4910-4B24-9E55-25242198141E}" srcOrd="5" destOrd="0" presId="urn:microsoft.com/office/officeart/2018/2/layout/IconLabelList"/>
    <dgm:cxn modelId="{1F12EDC0-80BD-427F-BC79-2B586F6A8A89}" type="presParOf" srcId="{CADDA29A-0424-4828-B003-3A7BA615F773}" destId="{1FDC497F-296A-4686-8847-D6FF2E853D53}" srcOrd="6" destOrd="0" presId="urn:microsoft.com/office/officeart/2018/2/layout/IconLabelList"/>
    <dgm:cxn modelId="{DC717F4B-7463-4357-AFA4-61D1D85B4246}" type="presParOf" srcId="{1FDC497F-296A-4686-8847-D6FF2E853D53}" destId="{1B18C1B6-CA4A-49A1-9D0D-31396CFBDF97}" srcOrd="0" destOrd="0" presId="urn:microsoft.com/office/officeart/2018/2/layout/IconLabelList"/>
    <dgm:cxn modelId="{3588B850-F782-4A78-9847-8F46B79C2885}" type="presParOf" srcId="{1FDC497F-296A-4686-8847-D6FF2E853D53}" destId="{B8EC91C6-BD5D-443C-AA64-C3B981B9671D}" srcOrd="1" destOrd="0" presId="urn:microsoft.com/office/officeart/2018/2/layout/IconLabelList"/>
    <dgm:cxn modelId="{4069B856-D4FD-4E43-BE86-D50F2CAA874E}" type="presParOf" srcId="{1FDC497F-296A-4686-8847-D6FF2E853D53}" destId="{908F9C2F-056C-4075-8E31-B8E28B36F965}" srcOrd="2" destOrd="0" presId="urn:microsoft.com/office/officeart/2018/2/layout/IconLabelList"/>
    <dgm:cxn modelId="{2F49B0CA-B277-46B1-8798-BBE2D8E3CA9A}" type="presParOf" srcId="{CADDA29A-0424-4828-B003-3A7BA615F773}" destId="{55C00B6C-8B86-4CA6-B8EE-66B7986513F6}" srcOrd="7" destOrd="0" presId="urn:microsoft.com/office/officeart/2018/2/layout/IconLabelList"/>
    <dgm:cxn modelId="{FE3FBF5B-EB6D-442D-A79C-23B3B5429DEB}" type="presParOf" srcId="{CADDA29A-0424-4828-B003-3A7BA615F773}" destId="{B33D8A78-AE42-460F-9B2E-874C81F42416}" srcOrd="8" destOrd="0" presId="urn:microsoft.com/office/officeart/2018/2/layout/IconLabelList"/>
    <dgm:cxn modelId="{103C300B-6027-4D16-BF9C-92AC5B084F38}" type="presParOf" srcId="{B33D8A78-AE42-460F-9B2E-874C81F42416}" destId="{409C557F-8877-4EFD-8EAC-98A351B01193}" srcOrd="0" destOrd="0" presId="urn:microsoft.com/office/officeart/2018/2/layout/IconLabelList"/>
    <dgm:cxn modelId="{21FCFEC1-FC33-4200-8163-5F1380BCD39C}" type="presParOf" srcId="{B33D8A78-AE42-460F-9B2E-874C81F42416}" destId="{1291620C-3386-41BA-969B-DD0F101D2112}" srcOrd="1" destOrd="0" presId="urn:microsoft.com/office/officeart/2018/2/layout/IconLabelList"/>
    <dgm:cxn modelId="{339DAC9D-72BF-4EFC-83B0-33E67EF30D38}" type="presParOf" srcId="{B33D8A78-AE42-460F-9B2E-874C81F42416}" destId="{1606B287-DCB5-4FEE-A98F-A903C2F406B7}" srcOrd="2" destOrd="0" presId="urn:microsoft.com/office/officeart/2018/2/layout/IconLabelList"/>
    <dgm:cxn modelId="{B9101AC9-90A2-4FD0-B661-E05B5E7EEC84}" type="presParOf" srcId="{CADDA29A-0424-4828-B003-3A7BA615F773}" destId="{9409DFCC-E512-4776-9D36-B64A1EEA7F4B}" srcOrd="9" destOrd="0" presId="urn:microsoft.com/office/officeart/2018/2/layout/IconLabelList"/>
    <dgm:cxn modelId="{60553646-4310-4D43-9C5D-44CCD644F204}" type="presParOf" srcId="{CADDA29A-0424-4828-B003-3A7BA615F773}" destId="{45CA7FB9-0CB0-4621-9458-A66DA31825B3}" srcOrd="10" destOrd="0" presId="urn:microsoft.com/office/officeart/2018/2/layout/IconLabelList"/>
    <dgm:cxn modelId="{4C8E39BE-2C5B-45D2-ABA4-BAC4AF4E3013}" type="presParOf" srcId="{45CA7FB9-0CB0-4621-9458-A66DA31825B3}" destId="{B572C11C-8881-43F9-AF4D-B8D0B4BCF28E}" srcOrd="0" destOrd="0" presId="urn:microsoft.com/office/officeart/2018/2/layout/IconLabelList"/>
    <dgm:cxn modelId="{CC0F1838-2813-4A9D-AED3-9C6F07F53FC3}" type="presParOf" srcId="{45CA7FB9-0CB0-4621-9458-A66DA31825B3}" destId="{EF1A4B92-239E-4112-8566-84F6C14235CC}" srcOrd="1" destOrd="0" presId="urn:microsoft.com/office/officeart/2018/2/layout/IconLabelList"/>
    <dgm:cxn modelId="{4EAD8A7F-92CC-4D00-95A9-8DE800D90D48}" type="presParOf" srcId="{45CA7FB9-0CB0-4621-9458-A66DA31825B3}" destId="{0A3E8A76-B373-4031-9B22-BAF71FD7D2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9BF490-8699-4309-B256-98E7DC9134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DF39C7B0-175A-4DBE-9C9F-73C029600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Enables near real-time visualisation of pore pressures, flow rates, and gradients.</a:t>
          </a:r>
          <a:endParaRPr lang="en-US" sz="1600" dirty="0"/>
        </a:p>
      </dgm:t>
    </dgm:pt>
    <dgm:pt modelId="{2C227D55-4BBF-41D8-BDBB-CF5783FCED33}" type="parTrans" cxnId="{EDDC82A7-6130-437A-BC52-A82F72B83CDE}">
      <dgm:prSet/>
      <dgm:spPr/>
      <dgm:t>
        <a:bodyPr/>
        <a:lstStyle/>
        <a:p>
          <a:endParaRPr lang="en-US" sz="1600"/>
        </a:p>
      </dgm:t>
    </dgm:pt>
    <dgm:pt modelId="{B3CE313C-ACA8-489D-925F-5B01E4EEA4F4}" type="sibTrans" cxnId="{EDDC82A7-6130-437A-BC52-A82F72B83CDE}">
      <dgm:prSet/>
      <dgm:spPr/>
      <dgm:t>
        <a:bodyPr/>
        <a:lstStyle/>
        <a:p>
          <a:endParaRPr lang="en-US" sz="1600"/>
        </a:p>
      </dgm:t>
    </dgm:pt>
    <dgm:pt modelId="{9010FA86-0A87-4496-A194-78829D8CF0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i="0" dirty="0"/>
            <a:t>Interactive analysis of trends and understanding of failure mechanisms, improving the learning curve</a:t>
          </a:r>
          <a:r>
            <a:rPr lang="en-GB" sz="1600" dirty="0"/>
            <a:t>.</a:t>
          </a:r>
          <a:endParaRPr lang="en-US" sz="1600" dirty="0"/>
        </a:p>
      </dgm:t>
    </dgm:pt>
    <dgm:pt modelId="{CB2ECF9B-59FA-49F1-8415-DE90B0BABF9C}" type="parTrans" cxnId="{C25726FF-F078-4D41-A164-3EC51357C548}">
      <dgm:prSet/>
      <dgm:spPr/>
      <dgm:t>
        <a:bodyPr/>
        <a:lstStyle/>
        <a:p>
          <a:endParaRPr lang="en-US" sz="1600"/>
        </a:p>
      </dgm:t>
    </dgm:pt>
    <dgm:pt modelId="{87C3E192-3A51-41A9-BBA9-209E762A340C}" type="sibTrans" cxnId="{C25726FF-F078-4D41-A164-3EC51357C548}">
      <dgm:prSet/>
      <dgm:spPr/>
      <dgm:t>
        <a:bodyPr/>
        <a:lstStyle/>
        <a:p>
          <a:endParaRPr lang="en-US" sz="1600"/>
        </a:p>
      </dgm:t>
    </dgm:pt>
    <dgm:pt modelId="{14905D10-48B8-4E43-888A-1A5F3403A8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The Digital Twin provided continuous insights into the BEP experiment.</a:t>
          </a:r>
          <a:endParaRPr lang="en-US" sz="1600" dirty="0"/>
        </a:p>
      </dgm:t>
    </dgm:pt>
    <dgm:pt modelId="{16426CBA-706B-4523-AD93-A15C44867B75}" type="parTrans" cxnId="{C954E011-DA12-44B8-AA4F-98E91A1C2D8E}">
      <dgm:prSet/>
      <dgm:spPr/>
      <dgm:t>
        <a:bodyPr/>
        <a:lstStyle/>
        <a:p>
          <a:endParaRPr lang="nl-NL" sz="1600"/>
        </a:p>
      </dgm:t>
    </dgm:pt>
    <dgm:pt modelId="{7372FBDE-031C-4F36-BEAF-5C0E194777BA}" type="sibTrans" cxnId="{C954E011-DA12-44B8-AA4F-98E91A1C2D8E}">
      <dgm:prSet/>
      <dgm:spPr/>
      <dgm:t>
        <a:bodyPr/>
        <a:lstStyle/>
        <a:p>
          <a:endParaRPr lang="nl-NL" sz="1600"/>
        </a:p>
      </dgm:t>
    </dgm:pt>
    <dgm:pt modelId="{77580013-74D1-40DB-9DDF-7ABCE264D3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Compares predicted </a:t>
          </a:r>
          <a:r>
            <a:rPr lang="en-GB" sz="1600" dirty="0" err="1"/>
            <a:t>behavior</a:t>
          </a:r>
          <a:r>
            <a:rPr lang="en-GB" sz="1600" dirty="0"/>
            <a:t> (critical head, pipe length) with observed outcomes</a:t>
          </a:r>
          <a:endParaRPr lang="en-US" sz="1600" dirty="0"/>
        </a:p>
      </dgm:t>
    </dgm:pt>
    <dgm:pt modelId="{331A9F67-3AF2-4504-878A-9EB5257205C5}" type="parTrans" cxnId="{97E1D579-5769-4039-A40E-9565C2C17FCB}">
      <dgm:prSet/>
      <dgm:spPr/>
      <dgm:t>
        <a:bodyPr/>
        <a:lstStyle/>
        <a:p>
          <a:endParaRPr lang="nl-NL"/>
        </a:p>
      </dgm:t>
    </dgm:pt>
    <dgm:pt modelId="{A2DC2309-6954-4F3A-8A65-C0C35E82408D}" type="sibTrans" cxnId="{97E1D579-5769-4039-A40E-9565C2C17FCB}">
      <dgm:prSet/>
      <dgm:spPr/>
      <dgm:t>
        <a:bodyPr/>
        <a:lstStyle/>
        <a:p>
          <a:endParaRPr lang="nl-NL"/>
        </a:p>
      </dgm:t>
    </dgm:pt>
    <dgm:pt modelId="{AA933082-4895-4AC9-84A4-290D19E5E8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dirty="0" err="1"/>
            <a:t>Supported</a:t>
          </a:r>
          <a:r>
            <a:rPr lang="nl-NL" sz="1600" dirty="0"/>
            <a:t> </a:t>
          </a:r>
          <a:r>
            <a:rPr lang="nl-NL" sz="1600" dirty="0" err="1"/>
            <a:t>decision</a:t>
          </a:r>
          <a:r>
            <a:rPr lang="nl-NL" sz="1600" dirty="0"/>
            <a:t>-making </a:t>
          </a:r>
          <a:r>
            <a:rPr lang="nl-NL" sz="1600" dirty="0" err="1"/>
            <a:t>during</a:t>
          </a:r>
          <a:r>
            <a:rPr lang="nl-NL" sz="1600" dirty="0"/>
            <a:t> </a:t>
          </a:r>
          <a:r>
            <a:rPr lang="nl-NL" sz="1600" dirty="0" err="1"/>
            <a:t>the</a:t>
          </a:r>
          <a:r>
            <a:rPr lang="nl-NL" sz="1600" dirty="0"/>
            <a:t> experiment</a:t>
          </a:r>
          <a:endParaRPr lang="en-US" sz="1600" dirty="0"/>
        </a:p>
      </dgm:t>
    </dgm:pt>
    <dgm:pt modelId="{441E9CC2-822F-421B-9455-1D34D06BD491}" type="sibTrans" cxnId="{E8D249B0-0EBC-40E7-ABE3-7926C85ECB65}">
      <dgm:prSet/>
      <dgm:spPr/>
      <dgm:t>
        <a:bodyPr/>
        <a:lstStyle/>
        <a:p>
          <a:endParaRPr lang="en-US" sz="1600"/>
        </a:p>
      </dgm:t>
    </dgm:pt>
    <dgm:pt modelId="{203E4E72-ABFB-4458-AC9F-CD74F48256AD}" type="parTrans" cxnId="{E8D249B0-0EBC-40E7-ABE3-7926C85ECB65}">
      <dgm:prSet/>
      <dgm:spPr/>
      <dgm:t>
        <a:bodyPr/>
        <a:lstStyle/>
        <a:p>
          <a:endParaRPr lang="en-US" sz="1600"/>
        </a:p>
      </dgm:t>
    </dgm:pt>
    <dgm:pt modelId="{9CD85535-BE36-4977-9ACA-F7A0092F9B95}" type="pres">
      <dgm:prSet presAssocID="{339BF490-8699-4309-B256-98E7DC913457}" presName="root" presStyleCnt="0">
        <dgm:presLayoutVars>
          <dgm:dir/>
          <dgm:resizeHandles val="exact"/>
        </dgm:presLayoutVars>
      </dgm:prSet>
      <dgm:spPr/>
    </dgm:pt>
    <dgm:pt modelId="{E8DDA64A-A1FD-4B21-8C28-D124D08194F7}" type="pres">
      <dgm:prSet presAssocID="{14905D10-48B8-4E43-888A-1A5F3403A847}" presName="compNode" presStyleCnt="0"/>
      <dgm:spPr/>
    </dgm:pt>
    <dgm:pt modelId="{D20F7A93-4E9C-4BB5-BB2F-3C9149B509EB}" type="pres">
      <dgm:prSet presAssocID="{14905D10-48B8-4E43-888A-1A5F3403A847}" presName="bgRect" presStyleLbl="bgShp" presStyleIdx="0" presStyleCnt="5"/>
      <dgm:spPr/>
    </dgm:pt>
    <dgm:pt modelId="{9BB5D28D-AE36-405E-922C-6D579E41BEDE}" type="pres">
      <dgm:prSet presAssocID="{14905D10-48B8-4E43-888A-1A5F3403A84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50000"/>
              <a:alpha val="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DC189840-5434-44F5-8CE4-C5D5E58B5657}" type="pres">
      <dgm:prSet presAssocID="{14905D10-48B8-4E43-888A-1A5F3403A847}" presName="spaceRect" presStyleCnt="0"/>
      <dgm:spPr/>
    </dgm:pt>
    <dgm:pt modelId="{98CC4F89-3F5E-434F-BA37-A5EC36F28265}" type="pres">
      <dgm:prSet presAssocID="{14905D10-48B8-4E43-888A-1A5F3403A847}" presName="parTx" presStyleLbl="revTx" presStyleIdx="0" presStyleCnt="5">
        <dgm:presLayoutVars>
          <dgm:chMax val="0"/>
          <dgm:chPref val="0"/>
        </dgm:presLayoutVars>
      </dgm:prSet>
      <dgm:spPr/>
    </dgm:pt>
    <dgm:pt modelId="{142BA0C1-EA31-4A65-A0E9-A357138135E7}" type="pres">
      <dgm:prSet presAssocID="{7372FBDE-031C-4F36-BEAF-5C0E194777BA}" presName="sibTrans" presStyleCnt="0"/>
      <dgm:spPr/>
    </dgm:pt>
    <dgm:pt modelId="{7DD51826-2FCB-4E93-B553-5AB114B3136A}" type="pres">
      <dgm:prSet presAssocID="{DF39C7B0-175A-4DBE-9C9F-73C029600F76}" presName="compNode" presStyleCnt="0"/>
      <dgm:spPr/>
    </dgm:pt>
    <dgm:pt modelId="{C4D19097-D652-4253-8CEF-D374BCCF8F19}" type="pres">
      <dgm:prSet presAssocID="{DF39C7B0-175A-4DBE-9C9F-73C029600F76}" presName="bgRect" presStyleLbl="bgShp" presStyleIdx="1" presStyleCnt="5"/>
      <dgm:spPr/>
    </dgm:pt>
    <dgm:pt modelId="{AC6C1B83-4143-42FB-B169-A1125938CBC7}" type="pres">
      <dgm:prSet presAssocID="{DF39C7B0-175A-4DBE-9C9F-73C029600F7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42BD4574-3AB7-4415-A161-F17C3893D144}" type="pres">
      <dgm:prSet presAssocID="{DF39C7B0-175A-4DBE-9C9F-73C029600F76}" presName="spaceRect" presStyleCnt="0"/>
      <dgm:spPr/>
    </dgm:pt>
    <dgm:pt modelId="{03C7F2DA-94D4-4C04-98AB-F9960A8D1B85}" type="pres">
      <dgm:prSet presAssocID="{DF39C7B0-175A-4DBE-9C9F-73C029600F76}" presName="parTx" presStyleLbl="revTx" presStyleIdx="1" presStyleCnt="5">
        <dgm:presLayoutVars>
          <dgm:chMax val="0"/>
          <dgm:chPref val="0"/>
        </dgm:presLayoutVars>
      </dgm:prSet>
      <dgm:spPr/>
    </dgm:pt>
    <dgm:pt modelId="{7901AFE1-D696-400D-A96E-3FBF32CEACBA}" type="pres">
      <dgm:prSet presAssocID="{B3CE313C-ACA8-489D-925F-5B01E4EEA4F4}" presName="sibTrans" presStyleCnt="0"/>
      <dgm:spPr/>
    </dgm:pt>
    <dgm:pt modelId="{1E06BC7E-1D90-4D0F-9989-F6D635E79A30}" type="pres">
      <dgm:prSet presAssocID="{77580013-74D1-40DB-9DDF-7ABCE264D388}" presName="compNode" presStyleCnt="0"/>
      <dgm:spPr/>
    </dgm:pt>
    <dgm:pt modelId="{504DCE90-D2D7-4CB7-8C6E-A26E5928B8BC}" type="pres">
      <dgm:prSet presAssocID="{77580013-74D1-40DB-9DDF-7ABCE264D388}" presName="bgRect" presStyleLbl="bgShp" presStyleIdx="2" presStyleCnt="5"/>
      <dgm:spPr/>
    </dgm:pt>
    <dgm:pt modelId="{A1E6B42D-483F-4AA1-A02B-FA6DE404220C}" type="pres">
      <dgm:prSet presAssocID="{77580013-74D1-40DB-9DDF-7ABCE264D3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ar Graph with solid fill"/>
        </a:ext>
      </dgm:extLst>
    </dgm:pt>
    <dgm:pt modelId="{084FE98A-C2B4-49FB-B8F9-6004A32BBDD1}" type="pres">
      <dgm:prSet presAssocID="{77580013-74D1-40DB-9DDF-7ABCE264D388}" presName="spaceRect" presStyleCnt="0"/>
      <dgm:spPr/>
    </dgm:pt>
    <dgm:pt modelId="{F2BE9FB8-B99E-41B0-B312-47296E1943E2}" type="pres">
      <dgm:prSet presAssocID="{77580013-74D1-40DB-9DDF-7ABCE264D388}" presName="parTx" presStyleLbl="revTx" presStyleIdx="2" presStyleCnt="5">
        <dgm:presLayoutVars>
          <dgm:chMax val="0"/>
          <dgm:chPref val="0"/>
        </dgm:presLayoutVars>
      </dgm:prSet>
      <dgm:spPr/>
    </dgm:pt>
    <dgm:pt modelId="{F5D37D3D-3048-43FC-B73A-A178BA9EBBF2}" type="pres">
      <dgm:prSet presAssocID="{A2DC2309-6954-4F3A-8A65-C0C35E82408D}" presName="sibTrans" presStyleCnt="0"/>
      <dgm:spPr/>
    </dgm:pt>
    <dgm:pt modelId="{6E85D0C6-9E78-462F-81F6-6F5966634865}" type="pres">
      <dgm:prSet presAssocID="{AA933082-4895-4AC9-84A4-290D19E5E8E0}" presName="compNode" presStyleCnt="0"/>
      <dgm:spPr/>
    </dgm:pt>
    <dgm:pt modelId="{4F90F6B5-773E-4010-9085-097DD33D535F}" type="pres">
      <dgm:prSet presAssocID="{AA933082-4895-4AC9-84A4-290D19E5E8E0}" presName="bgRect" presStyleLbl="bgShp" presStyleIdx="3" presStyleCnt="5"/>
      <dgm:spPr/>
    </dgm:pt>
    <dgm:pt modelId="{34EEABD4-42E3-4E87-8860-9B3898A84C00}" type="pres">
      <dgm:prSet presAssocID="{AA933082-4895-4AC9-84A4-290D19E5E8E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pencil with solid fill"/>
        </a:ext>
      </dgm:extLst>
    </dgm:pt>
    <dgm:pt modelId="{386A62F5-E4B0-465E-ABCB-1F556CB9E97E}" type="pres">
      <dgm:prSet presAssocID="{AA933082-4895-4AC9-84A4-290D19E5E8E0}" presName="spaceRect" presStyleCnt="0"/>
      <dgm:spPr/>
    </dgm:pt>
    <dgm:pt modelId="{93E5FE3B-8639-4570-B7D4-47D19D3AAAD6}" type="pres">
      <dgm:prSet presAssocID="{AA933082-4895-4AC9-84A4-290D19E5E8E0}" presName="parTx" presStyleLbl="revTx" presStyleIdx="3" presStyleCnt="5">
        <dgm:presLayoutVars>
          <dgm:chMax val="0"/>
          <dgm:chPref val="0"/>
        </dgm:presLayoutVars>
      </dgm:prSet>
      <dgm:spPr/>
    </dgm:pt>
    <dgm:pt modelId="{3A1837BD-EA90-47F6-BCB9-2A488C4C6E73}" type="pres">
      <dgm:prSet presAssocID="{441E9CC2-822F-421B-9455-1D34D06BD491}" presName="sibTrans" presStyleCnt="0"/>
      <dgm:spPr/>
    </dgm:pt>
    <dgm:pt modelId="{ED06C946-253B-4E7D-A42F-3472B3249DB2}" type="pres">
      <dgm:prSet presAssocID="{9010FA86-0A87-4496-A194-78829D8CF02A}" presName="compNode" presStyleCnt="0"/>
      <dgm:spPr/>
    </dgm:pt>
    <dgm:pt modelId="{324FF66F-DE0D-4557-95A9-F95186AAFB53}" type="pres">
      <dgm:prSet presAssocID="{9010FA86-0A87-4496-A194-78829D8CF02A}" presName="bgRect" presStyleLbl="bgShp" presStyleIdx="4" presStyleCnt="5"/>
      <dgm:spPr/>
    </dgm:pt>
    <dgm:pt modelId="{8A19E3B9-1699-47F6-A676-0D284A65D792}" type="pres">
      <dgm:prSet presAssocID="{9010FA86-0A87-4496-A194-78829D8CF02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F280080-4846-4529-B3DF-5F1017C4D00C}" type="pres">
      <dgm:prSet presAssocID="{9010FA86-0A87-4496-A194-78829D8CF02A}" presName="spaceRect" presStyleCnt="0"/>
      <dgm:spPr/>
    </dgm:pt>
    <dgm:pt modelId="{9C7E81C5-2D66-497D-8A49-C613E5468DD1}" type="pres">
      <dgm:prSet presAssocID="{9010FA86-0A87-4496-A194-78829D8CF02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36F3B10-49B7-4C27-9D31-41B608B639EC}" type="presOf" srcId="{9010FA86-0A87-4496-A194-78829D8CF02A}" destId="{9C7E81C5-2D66-497D-8A49-C613E5468DD1}" srcOrd="0" destOrd="0" presId="urn:microsoft.com/office/officeart/2018/2/layout/IconVerticalSolidList"/>
    <dgm:cxn modelId="{C954E011-DA12-44B8-AA4F-98E91A1C2D8E}" srcId="{339BF490-8699-4309-B256-98E7DC913457}" destId="{14905D10-48B8-4E43-888A-1A5F3403A847}" srcOrd="0" destOrd="0" parTransId="{16426CBA-706B-4523-AD93-A15C44867B75}" sibTransId="{7372FBDE-031C-4F36-BEAF-5C0E194777BA}"/>
    <dgm:cxn modelId="{A40A8116-C6E1-49FE-9A50-CE7441B7FB7F}" type="presOf" srcId="{14905D10-48B8-4E43-888A-1A5F3403A847}" destId="{98CC4F89-3F5E-434F-BA37-A5EC36F28265}" srcOrd="0" destOrd="0" presId="urn:microsoft.com/office/officeart/2018/2/layout/IconVerticalSolidList"/>
    <dgm:cxn modelId="{6DEBF417-F9DA-4993-A099-93AFD03335EE}" type="presOf" srcId="{DF39C7B0-175A-4DBE-9C9F-73C029600F76}" destId="{03C7F2DA-94D4-4C04-98AB-F9960A8D1B85}" srcOrd="0" destOrd="0" presId="urn:microsoft.com/office/officeart/2018/2/layout/IconVerticalSolidList"/>
    <dgm:cxn modelId="{5B52482C-7928-4C61-A4BC-547E7830486A}" type="presOf" srcId="{AA933082-4895-4AC9-84A4-290D19E5E8E0}" destId="{93E5FE3B-8639-4570-B7D4-47D19D3AAAD6}" srcOrd="0" destOrd="0" presId="urn:microsoft.com/office/officeart/2018/2/layout/IconVerticalSolidList"/>
    <dgm:cxn modelId="{97E1D579-5769-4039-A40E-9565C2C17FCB}" srcId="{339BF490-8699-4309-B256-98E7DC913457}" destId="{77580013-74D1-40DB-9DDF-7ABCE264D388}" srcOrd="2" destOrd="0" parTransId="{331A9F67-3AF2-4504-878A-9EB5257205C5}" sibTransId="{A2DC2309-6954-4F3A-8A65-C0C35E82408D}"/>
    <dgm:cxn modelId="{B951D594-E068-445C-A8D7-A22084D3285D}" type="presOf" srcId="{339BF490-8699-4309-B256-98E7DC913457}" destId="{9CD85535-BE36-4977-9ACA-F7A0092F9B95}" srcOrd="0" destOrd="0" presId="urn:microsoft.com/office/officeart/2018/2/layout/IconVerticalSolidList"/>
    <dgm:cxn modelId="{0AE5B69A-2EEB-442B-8755-F71BDE64BE3C}" type="presOf" srcId="{77580013-74D1-40DB-9DDF-7ABCE264D388}" destId="{F2BE9FB8-B99E-41B0-B312-47296E1943E2}" srcOrd="0" destOrd="0" presId="urn:microsoft.com/office/officeart/2018/2/layout/IconVerticalSolidList"/>
    <dgm:cxn modelId="{EDDC82A7-6130-437A-BC52-A82F72B83CDE}" srcId="{339BF490-8699-4309-B256-98E7DC913457}" destId="{DF39C7B0-175A-4DBE-9C9F-73C029600F76}" srcOrd="1" destOrd="0" parTransId="{2C227D55-4BBF-41D8-BDBB-CF5783FCED33}" sibTransId="{B3CE313C-ACA8-489D-925F-5B01E4EEA4F4}"/>
    <dgm:cxn modelId="{E8D249B0-0EBC-40E7-ABE3-7926C85ECB65}" srcId="{339BF490-8699-4309-B256-98E7DC913457}" destId="{AA933082-4895-4AC9-84A4-290D19E5E8E0}" srcOrd="3" destOrd="0" parTransId="{203E4E72-ABFB-4458-AC9F-CD74F48256AD}" sibTransId="{441E9CC2-822F-421B-9455-1D34D06BD491}"/>
    <dgm:cxn modelId="{C25726FF-F078-4D41-A164-3EC51357C548}" srcId="{339BF490-8699-4309-B256-98E7DC913457}" destId="{9010FA86-0A87-4496-A194-78829D8CF02A}" srcOrd="4" destOrd="0" parTransId="{CB2ECF9B-59FA-49F1-8415-DE90B0BABF9C}" sibTransId="{87C3E192-3A51-41A9-BBA9-209E762A340C}"/>
    <dgm:cxn modelId="{1F0B8F4D-96CB-4A34-A022-E8388D686A05}" type="presParOf" srcId="{9CD85535-BE36-4977-9ACA-F7A0092F9B95}" destId="{E8DDA64A-A1FD-4B21-8C28-D124D08194F7}" srcOrd="0" destOrd="0" presId="urn:microsoft.com/office/officeart/2018/2/layout/IconVerticalSolidList"/>
    <dgm:cxn modelId="{24F7249E-4532-4390-960B-D1FB99E69840}" type="presParOf" srcId="{E8DDA64A-A1FD-4B21-8C28-D124D08194F7}" destId="{D20F7A93-4E9C-4BB5-BB2F-3C9149B509EB}" srcOrd="0" destOrd="0" presId="urn:microsoft.com/office/officeart/2018/2/layout/IconVerticalSolidList"/>
    <dgm:cxn modelId="{9BF9DDEB-D986-42FB-9B0B-F3B609B7188D}" type="presParOf" srcId="{E8DDA64A-A1FD-4B21-8C28-D124D08194F7}" destId="{9BB5D28D-AE36-405E-922C-6D579E41BEDE}" srcOrd="1" destOrd="0" presId="urn:microsoft.com/office/officeart/2018/2/layout/IconVerticalSolidList"/>
    <dgm:cxn modelId="{70F0D0F2-1FD8-42E2-995D-2D76CF894A07}" type="presParOf" srcId="{E8DDA64A-A1FD-4B21-8C28-D124D08194F7}" destId="{DC189840-5434-44F5-8CE4-C5D5E58B5657}" srcOrd="2" destOrd="0" presId="urn:microsoft.com/office/officeart/2018/2/layout/IconVerticalSolidList"/>
    <dgm:cxn modelId="{D53D9B40-CCFD-43A7-B5A0-8B9C2FD331E9}" type="presParOf" srcId="{E8DDA64A-A1FD-4B21-8C28-D124D08194F7}" destId="{98CC4F89-3F5E-434F-BA37-A5EC36F28265}" srcOrd="3" destOrd="0" presId="urn:microsoft.com/office/officeart/2018/2/layout/IconVerticalSolidList"/>
    <dgm:cxn modelId="{D5E8AE14-11D1-49A7-AAE0-FB8BF5FC10B8}" type="presParOf" srcId="{9CD85535-BE36-4977-9ACA-F7A0092F9B95}" destId="{142BA0C1-EA31-4A65-A0E9-A357138135E7}" srcOrd="1" destOrd="0" presId="urn:microsoft.com/office/officeart/2018/2/layout/IconVerticalSolidList"/>
    <dgm:cxn modelId="{A0625BEF-DBE7-416E-9E01-EA907CEDB60E}" type="presParOf" srcId="{9CD85535-BE36-4977-9ACA-F7A0092F9B95}" destId="{7DD51826-2FCB-4E93-B553-5AB114B3136A}" srcOrd="2" destOrd="0" presId="urn:microsoft.com/office/officeart/2018/2/layout/IconVerticalSolidList"/>
    <dgm:cxn modelId="{E9A3AA00-2454-4014-935C-6A418FEC6CC5}" type="presParOf" srcId="{7DD51826-2FCB-4E93-B553-5AB114B3136A}" destId="{C4D19097-D652-4253-8CEF-D374BCCF8F19}" srcOrd="0" destOrd="0" presId="urn:microsoft.com/office/officeart/2018/2/layout/IconVerticalSolidList"/>
    <dgm:cxn modelId="{39BA3D51-0EFF-4F8E-A010-FD86D6A9E229}" type="presParOf" srcId="{7DD51826-2FCB-4E93-B553-5AB114B3136A}" destId="{AC6C1B83-4143-42FB-B169-A1125938CBC7}" srcOrd="1" destOrd="0" presId="urn:microsoft.com/office/officeart/2018/2/layout/IconVerticalSolidList"/>
    <dgm:cxn modelId="{F0F52407-5967-4A6C-8166-270ABB17E3DF}" type="presParOf" srcId="{7DD51826-2FCB-4E93-B553-5AB114B3136A}" destId="{42BD4574-3AB7-4415-A161-F17C3893D144}" srcOrd="2" destOrd="0" presId="urn:microsoft.com/office/officeart/2018/2/layout/IconVerticalSolidList"/>
    <dgm:cxn modelId="{79369D61-C268-4353-AE60-3AC383A05584}" type="presParOf" srcId="{7DD51826-2FCB-4E93-B553-5AB114B3136A}" destId="{03C7F2DA-94D4-4C04-98AB-F9960A8D1B85}" srcOrd="3" destOrd="0" presId="urn:microsoft.com/office/officeart/2018/2/layout/IconVerticalSolidList"/>
    <dgm:cxn modelId="{D26DEBA8-46AF-490B-B960-570B1465D02F}" type="presParOf" srcId="{9CD85535-BE36-4977-9ACA-F7A0092F9B95}" destId="{7901AFE1-D696-400D-A96E-3FBF32CEACBA}" srcOrd="3" destOrd="0" presId="urn:microsoft.com/office/officeart/2018/2/layout/IconVerticalSolidList"/>
    <dgm:cxn modelId="{905CF45E-1B82-4543-AE1C-9730A76F683B}" type="presParOf" srcId="{9CD85535-BE36-4977-9ACA-F7A0092F9B95}" destId="{1E06BC7E-1D90-4D0F-9989-F6D635E79A30}" srcOrd="4" destOrd="0" presId="urn:microsoft.com/office/officeart/2018/2/layout/IconVerticalSolidList"/>
    <dgm:cxn modelId="{50B236BE-21D6-481D-AF0B-CDDE08A9C88C}" type="presParOf" srcId="{1E06BC7E-1D90-4D0F-9989-F6D635E79A30}" destId="{504DCE90-D2D7-4CB7-8C6E-A26E5928B8BC}" srcOrd="0" destOrd="0" presId="urn:microsoft.com/office/officeart/2018/2/layout/IconVerticalSolidList"/>
    <dgm:cxn modelId="{8956EEF4-5B46-46DA-BA0C-DEE6EFC78C3E}" type="presParOf" srcId="{1E06BC7E-1D90-4D0F-9989-F6D635E79A30}" destId="{A1E6B42D-483F-4AA1-A02B-FA6DE404220C}" srcOrd="1" destOrd="0" presId="urn:microsoft.com/office/officeart/2018/2/layout/IconVerticalSolidList"/>
    <dgm:cxn modelId="{E6DC09B1-B6C4-4CEC-A221-351128DA08C7}" type="presParOf" srcId="{1E06BC7E-1D90-4D0F-9989-F6D635E79A30}" destId="{084FE98A-C2B4-49FB-B8F9-6004A32BBDD1}" srcOrd="2" destOrd="0" presId="urn:microsoft.com/office/officeart/2018/2/layout/IconVerticalSolidList"/>
    <dgm:cxn modelId="{A8C177CB-5651-4332-81B5-32CB89E3602C}" type="presParOf" srcId="{1E06BC7E-1D90-4D0F-9989-F6D635E79A30}" destId="{F2BE9FB8-B99E-41B0-B312-47296E1943E2}" srcOrd="3" destOrd="0" presId="urn:microsoft.com/office/officeart/2018/2/layout/IconVerticalSolidList"/>
    <dgm:cxn modelId="{AF1ADC1B-DACC-497B-8F5E-BBE848671C97}" type="presParOf" srcId="{9CD85535-BE36-4977-9ACA-F7A0092F9B95}" destId="{F5D37D3D-3048-43FC-B73A-A178BA9EBBF2}" srcOrd="5" destOrd="0" presId="urn:microsoft.com/office/officeart/2018/2/layout/IconVerticalSolidList"/>
    <dgm:cxn modelId="{4A77CAAA-C771-4369-9F17-03EC6C886806}" type="presParOf" srcId="{9CD85535-BE36-4977-9ACA-F7A0092F9B95}" destId="{6E85D0C6-9E78-462F-81F6-6F5966634865}" srcOrd="6" destOrd="0" presId="urn:microsoft.com/office/officeart/2018/2/layout/IconVerticalSolidList"/>
    <dgm:cxn modelId="{1A1551C3-5306-4364-B4B3-F84059E5A75D}" type="presParOf" srcId="{6E85D0C6-9E78-462F-81F6-6F5966634865}" destId="{4F90F6B5-773E-4010-9085-097DD33D535F}" srcOrd="0" destOrd="0" presId="urn:microsoft.com/office/officeart/2018/2/layout/IconVerticalSolidList"/>
    <dgm:cxn modelId="{16F946E5-464D-45E9-B368-1424DFCFBEA4}" type="presParOf" srcId="{6E85D0C6-9E78-462F-81F6-6F5966634865}" destId="{34EEABD4-42E3-4E87-8860-9B3898A84C00}" srcOrd="1" destOrd="0" presId="urn:microsoft.com/office/officeart/2018/2/layout/IconVerticalSolidList"/>
    <dgm:cxn modelId="{BD0BF62D-F34B-4ABC-955D-453BCFD95D2C}" type="presParOf" srcId="{6E85D0C6-9E78-462F-81F6-6F5966634865}" destId="{386A62F5-E4B0-465E-ABCB-1F556CB9E97E}" srcOrd="2" destOrd="0" presId="urn:microsoft.com/office/officeart/2018/2/layout/IconVerticalSolidList"/>
    <dgm:cxn modelId="{9A7A4E8A-00D0-49FB-B4FB-8C5D062D42EA}" type="presParOf" srcId="{6E85D0C6-9E78-462F-81F6-6F5966634865}" destId="{93E5FE3B-8639-4570-B7D4-47D19D3AAAD6}" srcOrd="3" destOrd="0" presId="urn:microsoft.com/office/officeart/2018/2/layout/IconVerticalSolidList"/>
    <dgm:cxn modelId="{22476D9A-B092-4C30-97C6-FFE1E86302C5}" type="presParOf" srcId="{9CD85535-BE36-4977-9ACA-F7A0092F9B95}" destId="{3A1837BD-EA90-47F6-BCB9-2A488C4C6E73}" srcOrd="7" destOrd="0" presId="urn:microsoft.com/office/officeart/2018/2/layout/IconVerticalSolidList"/>
    <dgm:cxn modelId="{298A0BAB-EAC3-43FF-8E27-4F41CE997A45}" type="presParOf" srcId="{9CD85535-BE36-4977-9ACA-F7A0092F9B95}" destId="{ED06C946-253B-4E7D-A42F-3472B3249DB2}" srcOrd="8" destOrd="0" presId="urn:microsoft.com/office/officeart/2018/2/layout/IconVerticalSolidList"/>
    <dgm:cxn modelId="{0C96AEF0-82A4-487B-BAC1-A54EFAA0D88D}" type="presParOf" srcId="{ED06C946-253B-4E7D-A42F-3472B3249DB2}" destId="{324FF66F-DE0D-4557-95A9-F95186AAFB53}" srcOrd="0" destOrd="0" presId="urn:microsoft.com/office/officeart/2018/2/layout/IconVerticalSolidList"/>
    <dgm:cxn modelId="{B6C2CA6B-002A-493A-976D-460668ECF5EF}" type="presParOf" srcId="{ED06C946-253B-4E7D-A42F-3472B3249DB2}" destId="{8A19E3B9-1699-47F6-A676-0D284A65D792}" srcOrd="1" destOrd="0" presId="urn:microsoft.com/office/officeart/2018/2/layout/IconVerticalSolidList"/>
    <dgm:cxn modelId="{0247F2E0-227D-4FE2-AAE9-0F9F93133500}" type="presParOf" srcId="{ED06C946-253B-4E7D-A42F-3472B3249DB2}" destId="{AF280080-4846-4529-B3DF-5F1017C4D00C}" srcOrd="2" destOrd="0" presId="urn:microsoft.com/office/officeart/2018/2/layout/IconVerticalSolidList"/>
    <dgm:cxn modelId="{88AE5BDB-B4E6-43EB-8E8A-2B50D8C3035E}" type="presParOf" srcId="{ED06C946-253B-4E7D-A42F-3472B3249DB2}" destId="{9C7E81C5-2D66-497D-8A49-C613E5468D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>
        <a:xfrm>
          <a:off x="7629622" y="0"/>
          <a:ext cx="2383875" cy="522737"/>
        </a:xfrm>
        <a:prstGeom prst="chevron">
          <a:avLst/>
        </a:prstGeom>
      </dgm:spPr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Digital </a:t>
          </a:r>
          <a:r>
            <a:rPr lang="nl-NL" sz="1400" dirty="0" err="1"/>
            <a:t>Twin</a:t>
          </a:r>
          <a:r>
            <a:rPr lang="nl-NL" sz="1400" dirty="0"/>
            <a:t> </a:t>
          </a:r>
          <a:r>
            <a:rPr lang="nl-NL" sz="1400" dirty="0" err="1"/>
            <a:t>Implementation</a:t>
          </a:r>
          <a:endParaRPr lang="nl-NL" sz="1400" dirty="0"/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/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39BF490-8699-4309-B256-98E7DC9134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FB5145A7-DADF-4711-978E-F2EFBB4B2F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i="0" dirty="0"/>
            <a:t>Well-organized data for easier tracking, comparison, and analysis across multiple experiments</a:t>
          </a:r>
          <a:r>
            <a:rPr lang="en-GB" sz="1600" dirty="0"/>
            <a:t>.</a:t>
          </a:r>
          <a:endParaRPr lang="en-US" sz="1600" dirty="0"/>
        </a:p>
      </dgm:t>
    </dgm:pt>
    <dgm:pt modelId="{9EAC14F5-55B5-4049-8469-5690FFEC7BCC}" type="parTrans" cxnId="{1A19BA29-AF00-48F1-8B1A-B18054D6D975}">
      <dgm:prSet/>
      <dgm:spPr/>
      <dgm:t>
        <a:bodyPr/>
        <a:lstStyle/>
        <a:p>
          <a:endParaRPr lang="en-US" sz="1600"/>
        </a:p>
      </dgm:t>
    </dgm:pt>
    <dgm:pt modelId="{3F2C8606-83D9-434A-A1A5-D8DCE4EDA2D0}" type="sibTrans" cxnId="{1A19BA29-AF00-48F1-8B1A-B18054D6D975}">
      <dgm:prSet/>
      <dgm:spPr/>
      <dgm:t>
        <a:bodyPr/>
        <a:lstStyle/>
        <a:p>
          <a:endParaRPr lang="en-US" sz="1600"/>
        </a:p>
      </dgm:t>
    </dgm:pt>
    <dgm:pt modelId="{B4485E16-71F3-468F-9AAA-5848D52118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b="0" i="0" dirty="0" err="1"/>
            <a:t>Reduces</a:t>
          </a:r>
          <a:r>
            <a:rPr lang="nl-NL" sz="1600" b="0" i="0" dirty="0"/>
            <a:t> manual </a:t>
          </a:r>
          <a:r>
            <a:rPr lang="nl-NL" sz="1600" b="0" i="0" dirty="0" err="1"/>
            <a:t>workload</a:t>
          </a:r>
          <a:r>
            <a:rPr lang="en-GB" sz="1600" dirty="0"/>
            <a:t>.</a:t>
          </a:r>
          <a:endParaRPr lang="en-US" sz="1600" dirty="0"/>
        </a:p>
      </dgm:t>
    </dgm:pt>
    <dgm:pt modelId="{76E90B6D-8ADC-4A8C-9B09-EA19C5A5B1DE}" type="parTrans" cxnId="{3A2603A4-CFED-4B4E-8483-589FAF2091E5}">
      <dgm:prSet/>
      <dgm:spPr/>
      <dgm:t>
        <a:bodyPr/>
        <a:lstStyle/>
        <a:p>
          <a:endParaRPr lang="en-US" sz="1600"/>
        </a:p>
      </dgm:t>
    </dgm:pt>
    <dgm:pt modelId="{CD5411FF-BA7A-4998-AA74-28D8824DD1F4}" type="sibTrans" cxnId="{3A2603A4-CFED-4B4E-8483-589FAF2091E5}">
      <dgm:prSet/>
      <dgm:spPr/>
      <dgm:t>
        <a:bodyPr/>
        <a:lstStyle/>
        <a:p>
          <a:endParaRPr lang="en-US" sz="1600"/>
        </a:p>
      </dgm:t>
    </dgm:pt>
    <dgm:pt modelId="{39C4D9AD-5EF9-4112-BDEA-8A372A83F4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Linked physical observations and numerical simulations</a:t>
          </a:r>
          <a:endParaRPr lang="en-US" sz="1600" dirty="0"/>
        </a:p>
      </dgm:t>
    </dgm:pt>
    <dgm:pt modelId="{015082C3-9A7C-48D3-8B3D-BB45139970A8}" type="parTrans" cxnId="{956D8713-E75A-495A-BBCE-719D6F2DB327}">
      <dgm:prSet/>
      <dgm:spPr/>
      <dgm:t>
        <a:bodyPr/>
        <a:lstStyle/>
        <a:p>
          <a:endParaRPr lang="nl-NL" sz="1600"/>
        </a:p>
      </dgm:t>
    </dgm:pt>
    <dgm:pt modelId="{503D51EB-DD15-46D5-9D07-436DA766E259}" type="sibTrans" cxnId="{956D8713-E75A-495A-BBCE-719D6F2DB327}">
      <dgm:prSet/>
      <dgm:spPr/>
      <dgm:t>
        <a:bodyPr/>
        <a:lstStyle/>
        <a:p>
          <a:endParaRPr lang="nl-NL" sz="1600"/>
        </a:p>
      </dgm:t>
    </dgm:pt>
    <dgm:pt modelId="{9CD85535-BE36-4977-9ACA-F7A0092F9B95}" type="pres">
      <dgm:prSet presAssocID="{339BF490-8699-4309-B256-98E7DC913457}" presName="root" presStyleCnt="0">
        <dgm:presLayoutVars>
          <dgm:dir/>
          <dgm:resizeHandles val="exact"/>
        </dgm:presLayoutVars>
      </dgm:prSet>
      <dgm:spPr/>
    </dgm:pt>
    <dgm:pt modelId="{E69E9FDC-E752-4774-9E8F-042B75F37067}" type="pres">
      <dgm:prSet presAssocID="{FB5145A7-DADF-4711-978E-F2EFBB4B2F51}" presName="compNode" presStyleCnt="0"/>
      <dgm:spPr/>
    </dgm:pt>
    <dgm:pt modelId="{A6A5C8EE-B243-42E4-BC13-82B97A95A7F8}" type="pres">
      <dgm:prSet presAssocID="{FB5145A7-DADF-4711-978E-F2EFBB4B2F51}" presName="bgRect" presStyleLbl="bgShp" presStyleIdx="0" presStyleCnt="3"/>
      <dgm:spPr/>
    </dgm:pt>
    <dgm:pt modelId="{C1C4A468-F32D-4D17-BAB1-F9EEC1B56CFF}" type="pres">
      <dgm:prSet presAssocID="{FB5145A7-DADF-4711-978E-F2EFBB4B2F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D1FAEA9-0F4C-4D05-80DA-5E1E6DE976D0}" type="pres">
      <dgm:prSet presAssocID="{FB5145A7-DADF-4711-978E-F2EFBB4B2F51}" presName="spaceRect" presStyleCnt="0"/>
      <dgm:spPr/>
    </dgm:pt>
    <dgm:pt modelId="{92BD8B18-E11F-4206-98A9-AD544EAFC258}" type="pres">
      <dgm:prSet presAssocID="{FB5145A7-DADF-4711-978E-F2EFBB4B2F51}" presName="parTx" presStyleLbl="revTx" presStyleIdx="0" presStyleCnt="3">
        <dgm:presLayoutVars>
          <dgm:chMax val="0"/>
          <dgm:chPref val="0"/>
        </dgm:presLayoutVars>
      </dgm:prSet>
      <dgm:spPr/>
    </dgm:pt>
    <dgm:pt modelId="{FFFF88DD-7CF3-4BBB-83A0-107B0B34105B}" type="pres">
      <dgm:prSet presAssocID="{3F2C8606-83D9-434A-A1A5-D8DCE4EDA2D0}" presName="sibTrans" presStyleCnt="0"/>
      <dgm:spPr/>
    </dgm:pt>
    <dgm:pt modelId="{F68F0859-8A16-44CC-9E52-101AA7B4372D}" type="pres">
      <dgm:prSet presAssocID="{39C4D9AD-5EF9-4112-BDEA-8A372A83F499}" presName="compNode" presStyleCnt="0"/>
      <dgm:spPr/>
    </dgm:pt>
    <dgm:pt modelId="{E7A2EDFC-B4F3-49D7-8822-1D4BC936E829}" type="pres">
      <dgm:prSet presAssocID="{39C4D9AD-5EF9-4112-BDEA-8A372A83F499}" presName="bgRect" presStyleLbl="bgShp" presStyleIdx="1" presStyleCnt="3"/>
      <dgm:spPr/>
    </dgm:pt>
    <dgm:pt modelId="{807CF15B-DEAD-4986-B7CF-921D3D68912A}" type="pres">
      <dgm:prSet presAssocID="{39C4D9AD-5EF9-4112-BDEA-8A372A83F4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ed with solid fill"/>
        </a:ext>
      </dgm:extLst>
    </dgm:pt>
    <dgm:pt modelId="{7171486B-D685-4632-82E4-8CC452133158}" type="pres">
      <dgm:prSet presAssocID="{39C4D9AD-5EF9-4112-BDEA-8A372A83F499}" presName="spaceRect" presStyleCnt="0"/>
      <dgm:spPr/>
    </dgm:pt>
    <dgm:pt modelId="{815F5881-6D5A-4472-9183-8363BE569AEE}" type="pres">
      <dgm:prSet presAssocID="{39C4D9AD-5EF9-4112-BDEA-8A372A83F499}" presName="parTx" presStyleLbl="revTx" presStyleIdx="1" presStyleCnt="3">
        <dgm:presLayoutVars>
          <dgm:chMax val="0"/>
          <dgm:chPref val="0"/>
        </dgm:presLayoutVars>
      </dgm:prSet>
      <dgm:spPr/>
    </dgm:pt>
    <dgm:pt modelId="{EAD6E75E-26D7-49B3-A1C5-1ADFE7AABF8C}" type="pres">
      <dgm:prSet presAssocID="{503D51EB-DD15-46D5-9D07-436DA766E259}" presName="sibTrans" presStyleCnt="0"/>
      <dgm:spPr/>
    </dgm:pt>
    <dgm:pt modelId="{2A411B8D-D3BE-4FE5-B7D0-6D7B937A0B89}" type="pres">
      <dgm:prSet presAssocID="{B4485E16-71F3-468F-9AAA-5848D52118AC}" presName="compNode" presStyleCnt="0"/>
      <dgm:spPr/>
    </dgm:pt>
    <dgm:pt modelId="{D8EBBE1A-1488-462D-ABDF-DF2FAD3E3F1B}" type="pres">
      <dgm:prSet presAssocID="{B4485E16-71F3-468F-9AAA-5848D52118AC}" presName="bgRect" presStyleLbl="bgShp" presStyleIdx="2" presStyleCnt="3"/>
      <dgm:spPr/>
    </dgm:pt>
    <dgm:pt modelId="{925C4E78-ACF8-448C-952D-E2279A8D5F53}" type="pres">
      <dgm:prSet presAssocID="{B4485E16-71F3-468F-9AAA-5848D52118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9F460820-FE4C-49D9-BAD5-7E706A647C57}" type="pres">
      <dgm:prSet presAssocID="{B4485E16-71F3-468F-9AAA-5848D52118AC}" presName="spaceRect" presStyleCnt="0"/>
      <dgm:spPr/>
    </dgm:pt>
    <dgm:pt modelId="{DC626769-8D15-4331-A726-1072DA4059FB}" type="pres">
      <dgm:prSet presAssocID="{B4485E16-71F3-468F-9AAA-5848D52118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D47E0A-75BA-4F42-A154-8B89706E7481}" type="presOf" srcId="{FB5145A7-DADF-4711-978E-F2EFBB4B2F51}" destId="{92BD8B18-E11F-4206-98A9-AD544EAFC258}" srcOrd="0" destOrd="0" presId="urn:microsoft.com/office/officeart/2018/2/layout/IconVerticalSolidList"/>
    <dgm:cxn modelId="{956D8713-E75A-495A-BBCE-719D6F2DB327}" srcId="{339BF490-8699-4309-B256-98E7DC913457}" destId="{39C4D9AD-5EF9-4112-BDEA-8A372A83F499}" srcOrd="1" destOrd="0" parTransId="{015082C3-9A7C-48D3-8B3D-BB45139970A8}" sibTransId="{503D51EB-DD15-46D5-9D07-436DA766E259}"/>
    <dgm:cxn modelId="{1A19BA29-AF00-48F1-8B1A-B18054D6D975}" srcId="{339BF490-8699-4309-B256-98E7DC913457}" destId="{FB5145A7-DADF-4711-978E-F2EFBB4B2F51}" srcOrd="0" destOrd="0" parTransId="{9EAC14F5-55B5-4049-8469-5690FFEC7BCC}" sibTransId="{3F2C8606-83D9-434A-A1A5-D8DCE4EDA2D0}"/>
    <dgm:cxn modelId="{7DDBBB68-2C3E-4093-A0AB-7191259EE974}" type="presOf" srcId="{39C4D9AD-5EF9-4112-BDEA-8A372A83F499}" destId="{815F5881-6D5A-4472-9183-8363BE569AEE}" srcOrd="0" destOrd="0" presId="urn:microsoft.com/office/officeart/2018/2/layout/IconVerticalSolidList"/>
    <dgm:cxn modelId="{B951D594-E068-445C-A8D7-A22084D3285D}" type="presOf" srcId="{339BF490-8699-4309-B256-98E7DC913457}" destId="{9CD85535-BE36-4977-9ACA-F7A0092F9B95}" srcOrd="0" destOrd="0" presId="urn:microsoft.com/office/officeart/2018/2/layout/IconVerticalSolidList"/>
    <dgm:cxn modelId="{3A2603A4-CFED-4B4E-8483-589FAF2091E5}" srcId="{339BF490-8699-4309-B256-98E7DC913457}" destId="{B4485E16-71F3-468F-9AAA-5848D52118AC}" srcOrd="2" destOrd="0" parTransId="{76E90B6D-8ADC-4A8C-9B09-EA19C5A5B1DE}" sibTransId="{CD5411FF-BA7A-4998-AA74-28D8824DD1F4}"/>
    <dgm:cxn modelId="{5AE693FF-ED16-454F-972D-97BF9EF3AA55}" type="presOf" srcId="{B4485E16-71F3-468F-9AAA-5848D52118AC}" destId="{DC626769-8D15-4331-A726-1072DA4059FB}" srcOrd="0" destOrd="0" presId="urn:microsoft.com/office/officeart/2018/2/layout/IconVerticalSolidList"/>
    <dgm:cxn modelId="{D87320B2-DAEA-4488-A5BF-7ED8806B5A5B}" type="presParOf" srcId="{9CD85535-BE36-4977-9ACA-F7A0092F9B95}" destId="{E69E9FDC-E752-4774-9E8F-042B75F37067}" srcOrd="0" destOrd="0" presId="urn:microsoft.com/office/officeart/2018/2/layout/IconVerticalSolidList"/>
    <dgm:cxn modelId="{D738A9BB-1FF6-4C1A-BAE2-8F03E289498B}" type="presParOf" srcId="{E69E9FDC-E752-4774-9E8F-042B75F37067}" destId="{A6A5C8EE-B243-42E4-BC13-82B97A95A7F8}" srcOrd="0" destOrd="0" presId="urn:microsoft.com/office/officeart/2018/2/layout/IconVerticalSolidList"/>
    <dgm:cxn modelId="{BE4146E0-EAB1-4D17-B01E-1A56658BBB8B}" type="presParOf" srcId="{E69E9FDC-E752-4774-9E8F-042B75F37067}" destId="{C1C4A468-F32D-4D17-BAB1-F9EEC1B56CFF}" srcOrd="1" destOrd="0" presId="urn:microsoft.com/office/officeart/2018/2/layout/IconVerticalSolidList"/>
    <dgm:cxn modelId="{0F12132E-870A-4383-A2EE-9E1674AA5779}" type="presParOf" srcId="{E69E9FDC-E752-4774-9E8F-042B75F37067}" destId="{0D1FAEA9-0F4C-4D05-80DA-5E1E6DE976D0}" srcOrd="2" destOrd="0" presId="urn:microsoft.com/office/officeart/2018/2/layout/IconVerticalSolidList"/>
    <dgm:cxn modelId="{54B00AA0-AE10-43E9-9152-AAC8BC777D10}" type="presParOf" srcId="{E69E9FDC-E752-4774-9E8F-042B75F37067}" destId="{92BD8B18-E11F-4206-98A9-AD544EAFC258}" srcOrd="3" destOrd="0" presId="urn:microsoft.com/office/officeart/2018/2/layout/IconVerticalSolidList"/>
    <dgm:cxn modelId="{F6BA69BC-3CC5-46D5-8BC0-FF34F337A457}" type="presParOf" srcId="{9CD85535-BE36-4977-9ACA-F7A0092F9B95}" destId="{FFFF88DD-7CF3-4BBB-83A0-107B0B34105B}" srcOrd="1" destOrd="0" presId="urn:microsoft.com/office/officeart/2018/2/layout/IconVerticalSolidList"/>
    <dgm:cxn modelId="{654D6B59-8195-4670-B394-E36FC066F244}" type="presParOf" srcId="{9CD85535-BE36-4977-9ACA-F7A0092F9B95}" destId="{F68F0859-8A16-44CC-9E52-101AA7B4372D}" srcOrd="2" destOrd="0" presId="urn:microsoft.com/office/officeart/2018/2/layout/IconVerticalSolidList"/>
    <dgm:cxn modelId="{2DA6890A-30E5-4FF9-97B6-816D68CB7365}" type="presParOf" srcId="{F68F0859-8A16-44CC-9E52-101AA7B4372D}" destId="{E7A2EDFC-B4F3-49D7-8822-1D4BC936E829}" srcOrd="0" destOrd="0" presId="urn:microsoft.com/office/officeart/2018/2/layout/IconVerticalSolidList"/>
    <dgm:cxn modelId="{24EB85F1-AD35-4FB2-8F20-AF7532B3B4BF}" type="presParOf" srcId="{F68F0859-8A16-44CC-9E52-101AA7B4372D}" destId="{807CF15B-DEAD-4986-B7CF-921D3D68912A}" srcOrd="1" destOrd="0" presId="urn:microsoft.com/office/officeart/2018/2/layout/IconVerticalSolidList"/>
    <dgm:cxn modelId="{6D5E3FF6-53F5-492F-99A3-98956D051287}" type="presParOf" srcId="{F68F0859-8A16-44CC-9E52-101AA7B4372D}" destId="{7171486B-D685-4632-82E4-8CC452133158}" srcOrd="2" destOrd="0" presId="urn:microsoft.com/office/officeart/2018/2/layout/IconVerticalSolidList"/>
    <dgm:cxn modelId="{8C31D0D6-4606-4C0D-8CDD-6E4EF0885767}" type="presParOf" srcId="{F68F0859-8A16-44CC-9E52-101AA7B4372D}" destId="{815F5881-6D5A-4472-9183-8363BE569AEE}" srcOrd="3" destOrd="0" presId="urn:microsoft.com/office/officeart/2018/2/layout/IconVerticalSolidList"/>
    <dgm:cxn modelId="{1B946E21-6317-4F46-88B7-A34E63F20898}" type="presParOf" srcId="{9CD85535-BE36-4977-9ACA-F7A0092F9B95}" destId="{EAD6E75E-26D7-49B3-A1C5-1ADFE7AABF8C}" srcOrd="3" destOrd="0" presId="urn:microsoft.com/office/officeart/2018/2/layout/IconVerticalSolidList"/>
    <dgm:cxn modelId="{E32A4FC4-B7E8-4945-B952-CE8EA889A3DF}" type="presParOf" srcId="{9CD85535-BE36-4977-9ACA-F7A0092F9B95}" destId="{2A411B8D-D3BE-4FE5-B7D0-6D7B937A0B89}" srcOrd="4" destOrd="0" presId="urn:microsoft.com/office/officeart/2018/2/layout/IconVerticalSolidList"/>
    <dgm:cxn modelId="{C94C64B4-1635-4003-915E-8601E3D71718}" type="presParOf" srcId="{2A411B8D-D3BE-4FE5-B7D0-6D7B937A0B89}" destId="{D8EBBE1A-1488-462D-ABDF-DF2FAD3E3F1B}" srcOrd="0" destOrd="0" presId="urn:microsoft.com/office/officeart/2018/2/layout/IconVerticalSolidList"/>
    <dgm:cxn modelId="{BAC44355-EF88-4D56-9390-BF87B2857CBF}" type="presParOf" srcId="{2A411B8D-D3BE-4FE5-B7D0-6D7B937A0B89}" destId="{925C4E78-ACF8-448C-952D-E2279A8D5F53}" srcOrd="1" destOrd="0" presId="urn:microsoft.com/office/officeart/2018/2/layout/IconVerticalSolidList"/>
    <dgm:cxn modelId="{C528F732-D916-4EF0-923A-CE26237AEBB1}" type="presParOf" srcId="{2A411B8D-D3BE-4FE5-B7D0-6D7B937A0B89}" destId="{9F460820-FE4C-49D9-BAD5-7E706A647C57}" srcOrd="2" destOrd="0" presId="urn:microsoft.com/office/officeart/2018/2/layout/IconVerticalSolidList"/>
    <dgm:cxn modelId="{54E00431-FAE7-4F8C-ACCF-E8E752702C74}" type="presParOf" srcId="{2A411B8D-D3BE-4FE5-B7D0-6D7B937A0B89}" destId="{DC626769-8D15-4331-A726-1072DA4059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>
        <a:xfrm>
          <a:off x="7629622" y="0"/>
          <a:ext cx="2383875" cy="522737"/>
        </a:xfrm>
        <a:prstGeom prst="chevron">
          <a:avLst/>
        </a:prstGeom>
      </dgm:spPr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39BF490-8699-4309-B256-98E7DC9134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DF39C7B0-175A-4DBE-9C9F-73C029600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Dependable on quality and availability of measurements</a:t>
          </a:r>
          <a:endParaRPr lang="en-US" sz="1800" dirty="0"/>
        </a:p>
      </dgm:t>
    </dgm:pt>
    <dgm:pt modelId="{2C227D55-4BBF-41D8-BDBB-CF5783FCED33}" type="parTrans" cxnId="{EDDC82A7-6130-437A-BC52-A82F72B83CDE}">
      <dgm:prSet/>
      <dgm:spPr/>
      <dgm:t>
        <a:bodyPr/>
        <a:lstStyle/>
        <a:p>
          <a:endParaRPr lang="en-US" sz="1800"/>
        </a:p>
      </dgm:t>
    </dgm:pt>
    <dgm:pt modelId="{B3CE313C-ACA8-489D-925F-5B01E4EEA4F4}" type="sibTrans" cxnId="{EDDC82A7-6130-437A-BC52-A82F72B83CDE}">
      <dgm:prSet/>
      <dgm:spPr/>
      <dgm:t>
        <a:bodyPr/>
        <a:lstStyle/>
        <a:p>
          <a:endParaRPr lang="en-US" sz="1800"/>
        </a:p>
      </dgm:t>
    </dgm:pt>
    <dgm:pt modelId="{AA933082-4895-4AC9-84A4-290D19E5E8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So far, not possible to include pipe-depth development</a:t>
          </a:r>
          <a:endParaRPr lang="en-US" sz="1800" dirty="0"/>
        </a:p>
      </dgm:t>
    </dgm:pt>
    <dgm:pt modelId="{203E4E72-ABFB-4458-AC9F-CD74F48256AD}" type="parTrans" cxnId="{E8D249B0-0EBC-40E7-ABE3-7926C85ECB65}">
      <dgm:prSet/>
      <dgm:spPr/>
      <dgm:t>
        <a:bodyPr/>
        <a:lstStyle/>
        <a:p>
          <a:endParaRPr lang="en-US" sz="1800"/>
        </a:p>
      </dgm:t>
    </dgm:pt>
    <dgm:pt modelId="{441E9CC2-822F-421B-9455-1D34D06BD491}" type="sibTrans" cxnId="{E8D249B0-0EBC-40E7-ABE3-7926C85ECB65}">
      <dgm:prSet/>
      <dgm:spPr/>
      <dgm:t>
        <a:bodyPr/>
        <a:lstStyle/>
        <a:p>
          <a:endParaRPr lang="en-US" sz="1800"/>
        </a:p>
      </dgm:t>
    </dgm:pt>
    <dgm:pt modelId="{4223297F-A7E8-4E6E-A681-39053F9DB5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Data handling</a:t>
          </a:r>
        </a:p>
      </dgm:t>
    </dgm:pt>
    <dgm:pt modelId="{AE2681D6-91ED-411B-BF41-DC58997619AA}" type="parTrans" cxnId="{D68A1BDA-071D-4763-995E-9DCED89E94C4}">
      <dgm:prSet/>
      <dgm:spPr/>
      <dgm:t>
        <a:bodyPr/>
        <a:lstStyle/>
        <a:p>
          <a:endParaRPr lang="nl-NL"/>
        </a:p>
      </dgm:t>
    </dgm:pt>
    <dgm:pt modelId="{A8ADB85B-0D1B-41C2-AD7C-F4C7CA8E6128}" type="sibTrans" cxnId="{D68A1BDA-071D-4763-995E-9DCED89E94C4}">
      <dgm:prSet/>
      <dgm:spPr/>
      <dgm:t>
        <a:bodyPr/>
        <a:lstStyle/>
        <a:p>
          <a:endParaRPr lang="nl-NL"/>
        </a:p>
      </dgm:t>
    </dgm:pt>
    <dgm:pt modelId="{9CD85535-BE36-4977-9ACA-F7A0092F9B95}" type="pres">
      <dgm:prSet presAssocID="{339BF490-8699-4309-B256-98E7DC913457}" presName="root" presStyleCnt="0">
        <dgm:presLayoutVars>
          <dgm:dir/>
          <dgm:resizeHandles val="exact"/>
        </dgm:presLayoutVars>
      </dgm:prSet>
      <dgm:spPr/>
    </dgm:pt>
    <dgm:pt modelId="{7D269634-97D1-42E3-AA8A-B8928101121D}" type="pres">
      <dgm:prSet presAssocID="{4223297F-A7E8-4E6E-A681-39053F9DB5D8}" presName="compNode" presStyleCnt="0"/>
      <dgm:spPr/>
    </dgm:pt>
    <dgm:pt modelId="{9BF7F71C-3227-496B-A6BC-36E8195B9D59}" type="pres">
      <dgm:prSet presAssocID="{4223297F-A7E8-4E6E-A681-39053F9DB5D8}" presName="bgRect" presStyleLbl="bgShp" presStyleIdx="0" presStyleCnt="3" custLinFactNeighborX="-6157" custLinFactNeighborY="825"/>
      <dgm:spPr/>
    </dgm:pt>
    <dgm:pt modelId="{8673C7DB-6C70-4244-9ECD-C0238456C599}" type="pres">
      <dgm:prSet presAssocID="{4223297F-A7E8-4E6E-A681-39053F9DB5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5A826A2A-55A5-4DCA-8C89-9E2D1A023EFB}" type="pres">
      <dgm:prSet presAssocID="{4223297F-A7E8-4E6E-A681-39053F9DB5D8}" presName="spaceRect" presStyleCnt="0"/>
      <dgm:spPr/>
    </dgm:pt>
    <dgm:pt modelId="{1CBB9EE2-4334-4DA5-87D6-A5396209CBA6}" type="pres">
      <dgm:prSet presAssocID="{4223297F-A7E8-4E6E-A681-39053F9DB5D8}" presName="parTx" presStyleLbl="revTx" presStyleIdx="0" presStyleCnt="3">
        <dgm:presLayoutVars>
          <dgm:chMax val="0"/>
          <dgm:chPref val="0"/>
        </dgm:presLayoutVars>
      </dgm:prSet>
      <dgm:spPr/>
    </dgm:pt>
    <dgm:pt modelId="{BD619B06-BAF4-451D-963F-2723177183AC}" type="pres">
      <dgm:prSet presAssocID="{A8ADB85B-0D1B-41C2-AD7C-F4C7CA8E6128}" presName="sibTrans" presStyleCnt="0"/>
      <dgm:spPr/>
    </dgm:pt>
    <dgm:pt modelId="{7DD51826-2FCB-4E93-B553-5AB114B3136A}" type="pres">
      <dgm:prSet presAssocID="{DF39C7B0-175A-4DBE-9C9F-73C029600F76}" presName="compNode" presStyleCnt="0"/>
      <dgm:spPr/>
    </dgm:pt>
    <dgm:pt modelId="{C4D19097-D652-4253-8CEF-D374BCCF8F19}" type="pres">
      <dgm:prSet presAssocID="{DF39C7B0-175A-4DBE-9C9F-73C029600F76}" presName="bgRect" presStyleLbl="bgShp" presStyleIdx="1" presStyleCnt="3"/>
      <dgm:spPr/>
    </dgm:pt>
    <dgm:pt modelId="{AC6C1B83-4143-42FB-B169-A1125938CBC7}" type="pres">
      <dgm:prSet presAssocID="{DF39C7B0-175A-4DBE-9C9F-73C029600F76}" presName="iconRect" presStyleLbl="node1" presStyleIdx="1" presStyleCnt="3"/>
      <dgm:spPr>
        <a:blipFill rotWithShape="1"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42BD4574-3AB7-4415-A161-F17C3893D144}" type="pres">
      <dgm:prSet presAssocID="{DF39C7B0-175A-4DBE-9C9F-73C029600F76}" presName="spaceRect" presStyleCnt="0"/>
      <dgm:spPr/>
    </dgm:pt>
    <dgm:pt modelId="{03C7F2DA-94D4-4C04-98AB-F9960A8D1B85}" type="pres">
      <dgm:prSet presAssocID="{DF39C7B0-175A-4DBE-9C9F-73C029600F76}" presName="parTx" presStyleLbl="revTx" presStyleIdx="1" presStyleCnt="3">
        <dgm:presLayoutVars>
          <dgm:chMax val="0"/>
          <dgm:chPref val="0"/>
        </dgm:presLayoutVars>
      </dgm:prSet>
      <dgm:spPr/>
    </dgm:pt>
    <dgm:pt modelId="{7901AFE1-D696-400D-A96E-3FBF32CEACBA}" type="pres">
      <dgm:prSet presAssocID="{B3CE313C-ACA8-489D-925F-5B01E4EEA4F4}" presName="sibTrans" presStyleCnt="0"/>
      <dgm:spPr/>
    </dgm:pt>
    <dgm:pt modelId="{6E85D0C6-9E78-462F-81F6-6F5966634865}" type="pres">
      <dgm:prSet presAssocID="{AA933082-4895-4AC9-84A4-290D19E5E8E0}" presName="compNode" presStyleCnt="0"/>
      <dgm:spPr/>
    </dgm:pt>
    <dgm:pt modelId="{4F90F6B5-773E-4010-9085-097DD33D535F}" type="pres">
      <dgm:prSet presAssocID="{AA933082-4895-4AC9-84A4-290D19E5E8E0}" presName="bgRect" presStyleLbl="bgShp" presStyleIdx="2" presStyleCnt="3"/>
      <dgm:spPr/>
    </dgm:pt>
    <dgm:pt modelId="{34EEABD4-42E3-4E87-8860-9B3898A84C00}" type="pres">
      <dgm:prSet presAssocID="{AA933082-4895-4AC9-84A4-290D19E5E8E0}" presName="iconRect" presStyleLbl="node1" presStyleIdx="2" presStyleCnt="3"/>
      <dgm:spPr>
        <a:blipFill rotWithShape="1"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86A62F5-E4B0-465E-ABCB-1F556CB9E97E}" type="pres">
      <dgm:prSet presAssocID="{AA933082-4895-4AC9-84A4-290D19E5E8E0}" presName="spaceRect" presStyleCnt="0"/>
      <dgm:spPr/>
    </dgm:pt>
    <dgm:pt modelId="{93E5FE3B-8639-4570-B7D4-47D19D3AAAD6}" type="pres">
      <dgm:prSet presAssocID="{AA933082-4895-4AC9-84A4-290D19E5E8E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DEBF417-F9DA-4993-A099-93AFD03335EE}" type="presOf" srcId="{DF39C7B0-175A-4DBE-9C9F-73C029600F76}" destId="{03C7F2DA-94D4-4C04-98AB-F9960A8D1B85}" srcOrd="0" destOrd="0" presId="urn:microsoft.com/office/officeart/2018/2/layout/IconVerticalSolidList"/>
    <dgm:cxn modelId="{5B52482C-7928-4C61-A4BC-547E7830486A}" type="presOf" srcId="{AA933082-4895-4AC9-84A4-290D19E5E8E0}" destId="{93E5FE3B-8639-4570-B7D4-47D19D3AAAD6}" srcOrd="0" destOrd="0" presId="urn:microsoft.com/office/officeart/2018/2/layout/IconVerticalSolidList"/>
    <dgm:cxn modelId="{B951D594-E068-445C-A8D7-A22084D3285D}" type="presOf" srcId="{339BF490-8699-4309-B256-98E7DC913457}" destId="{9CD85535-BE36-4977-9ACA-F7A0092F9B95}" srcOrd="0" destOrd="0" presId="urn:microsoft.com/office/officeart/2018/2/layout/IconVerticalSolidList"/>
    <dgm:cxn modelId="{E9AC429F-A5E8-4863-9252-7B910C4E5BC0}" type="presOf" srcId="{4223297F-A7E8-4E6E-A681-39053F9DB5D8}" destId="{1CBB9EE2-4334-4DA5-87D6-A5396209CBA6}" srcOrd="0" destOrd="0" presId="urn:microsoft.com/office/officeart/2018/2/layout/IconVerticalSolidList"/>
    <dgm:cxn modelId="{EDDC82A7-6130-437A-BC52-A82F72B83CDE}" srcId="{339BF490-8699-4309-B256-98E7DC913457}" destId="{DF39C7B0-175A-4DBE-9C9F-73C029600F76}" srcOrd="1" destOrd="0" parTransId="{2C227D55-4BBF-41D8-BDBB-CF5783FCED33}" sibTransId="{B3CE313C-ACA8-489D-925F-5B01E4EEA4F4}"/>
    <dgm:cxn modelId="{E8D249B0-0EBC-40E7-ABE3-7926C85ECB65}" srcId="{339BF490-8699-4309-B256-98E7DC913457}" destId="{AA933082-4895-4AC9-84A4-290D19E5E8E0}" srcOrd="2" destOrd="0" parTransId="{203E4E72-ABFB-4458-AC9F-CD74F48256AD}" sibTransId="{441E9CC2-822F-421B-9455-1D34D06BD491}"/>
    <dgm:cxn modelId="{D68A1BDA-071D-4763-995E-9DCED89E94C4}" srcId="{339BF490-8699-4309-B256-98E7DC913457}" destId="{4223297F-A7E8-4E6E-A681-39053F9DB5D8}" srcOrd="0" destOrd="0" parTransId="{AE2681D6-91ED-411B-BF41-DC58997619AA}" sibTransId="{A8ADB85B-0D1B-41C2-AD7C-F4C7CA8E6128}"/>
    <dgm:cxn modelId="{EE99D32C-C306-4126-B78C-77E2FE1692DA}" type="presParOf" srcId="{9CD85535-BE36-4977-9ACA-F7A0092F9B95}" destId="{7D269634-97D1-42E3-AA8A-B8928101121D}" srcOrd="0" destOrd="0" presId="urn:microsoft.com/office/officeart/2018/2/layout/IconVerticalSolidList"/>
    <dgm:cxn modelId="{905B731B-9C71-4AA3-9083-C77D22AE3563}" type="presParOf" srcId="{7D269634-97D1-42E3-AA8A-B8928101121D}" destId="{9BF7F71C-3227-496B-A6BC-36E8195B9D59}" srcOrd="0" destOrd="0" presId="urn:microsoft.com/office/officeart/2018/2/layout/IconVerticalSolidList"/>
    <dgm:cxn modelId="{5C56EA50-DEB9-41C3-B6B3-C672993094B4}" type="presParOf" srcId="{7D269634-97D1-42E3-AA8A-B8928101121D}" destId="{8673C7DB-6C70-4244-9ECD-C0238456C599}" srcOrd="1" destOrd="0" presId="urn:microsoft.com/office/officeart/2018/2/layout/IconVerticalSolidList"/>
    <dgm:cxn modelId="{A9E07306-E407-4CCD-B7D1-FFFDC517B515}" type="presParOf" srcId="{7D269634-97D1-42E3-AA8A-B8928101121D}" destId="{5A826A2A-55A5-4DCA-8C89-9E2D1A023EFB}" srcOrd="2" destOrd="0" presId="urn:microsoft.com/office/officeart/2018/2/layout/IconVerticalSolidList"/>
    <dgm:cxn modelId="{53208131-4716-407F-977C-FCBAC4082231}" type="presParOf" srcId="{7D269634-97D1-42E3-AA8A-B8928101121D}" destId="{1CBB9EE2-4334-4DA5-87D6-A5396209CBA6}" srcOrd="3" destOrd="0" presId="urn:microsoft.com/office/officeart/2018/2/layout/IconVerticalSolidList"/>
    <dgm:cxn modelId="{6F1EC42A-6B63-4B0E-B797-365833C34919}" type="presParOf" srcId="{9CD85535-BE36-4977-9ACA-F7A0092F9B95}" destId="{BD619B06-BAF4-451D-963F-2723177183AC}" srcOrd="1" destOrd="0" presId="urn:microsoft.com/office/officeart/2018/2/layout/IconVerticalSolidList"/>
    <dgm:cxn modelId="{A0625BEF-DBE7-416E-9E01-EA907CEDB60E}" type="presParOf" srcId="{9CD85535-BE36-4977-9ACA-F7A0092F9B95}" destId="{7DD51826-2FCB-4E93-B553-5AB114B3136A}" srcOrd="2" destOrd="0" presId="urn:microsoft.com/office/officeart/2018/2/layout/IconVerticalSolidList"/>
    <dgm:cxn modelId="{E9A3AA00-2454-4014-935C-6A418FEC6CC5}" type="presParOf" srcId="{7DD51826-2FCB-4E93-B553-5AB114B3136A}" destId="{C4D19097-D652-4253-8CEF-D374BCCF8F19}" srcOrd="0" destOrd="0" presId="urn:microsoft.com/office/officeart/2018/2/layout/IconVerticalSolidList"/>
    <dgm:cxn modelId="{39BA3D51-0EFF-4F8E-A010-FD86D6A9E229}" type="presParOf" srcId="{7DD51826-2FCB-4E93-B553-5AB114B3136A}" destId="{AC6C1B83-4143-42FB-B169-A1125938CBC7}" srcOrd="1" destOrd="0" presId="urn:microsoft.com/office/officeart/2018/2/layout/IconVerticalSolidList"/>
    <dgm:cxn modelId="{F0F52407-5967-4A6C-8166-270ABB17E3DF}" type="presParOf" srcId="{7DD51826-2FCB-4E93-B553-5AB114B3136A}" destId="{42BD4574-3AB7-4415-A161-F17C3893D144}" srcOrd="2" destOrd="0" presId="urn:microsoft.com/office/officeart/2018/2/layout/IconVerticalSolidList"/>
    <dgm:cxn modelId="{79369D61-C268-4353-AE60-3AC383A05584}" type="presParOf" srcId="{7DD51826-2FCB-4E93-B553-5AB114B3136A}" destId="{03C7F2DA-94D4-4C04-98AB-F9960A8D1B85}" srcOrd="3" destOrd="0" presId="urn:microsoft.com/office/officeart/2018/2/layout/IconVerticalSolidList"/>
    <dgm:cxn modelId="{D26DEBA8-46AF-490B-B960-570B1465D02F}" type="presParOf" srcId="{9CD85535-BE36-4977-9ACA-F7A0092F9B95}" destId="{7901AFE1-D696-400D-A96E-3FBF32CEACBA}" srcOrd="3" destOrd="0" presId="urn:microsoft.com/office/officeart/2018/2/layout/IconVerticalSolidList"/>
    <dgm:cxn modelId="{4A77CAAA-C771-4369-9F17-03EC6C886806}" type="presParOf" srcId="{9CD85535-BE36-4977-9ACA-F7A0092F9B95}" destId="{6E85D0C6-9E78-462F-81F6-6F5966634865}" srcOrd="4" destOrd="0" presId="urn:microsoft.com/office/officeart/2018/2/layout/IconVerticalSolidList"/>
    <dgm:cxn modelId="{1A1551C3-5306-4364-B4B3-F84059E5A75D}" type="presParOf" srcId="{6E85D0C6-9E78-462F-81F6-6F5966634865}" destId="{4F90F6B5-773E-4010-9085-097DD33D535F}" srcOrd="0" destOrd="0" presId="urn:microsoft.com/office/officeart/2018/2/layout/IconVerticalSolidList"/>
    <dgm:cxn modelId="{16F946E5-464D-45E9-B368-1424DFCFBEA4}" type="presParOf" srcId="{6E85D0C6-9E78-462F-81F6-6F5966634865}" destId="{34EEABD4-42E3-4E87-8860-9B3898A84C00}" srcOrd="1" destOrd="0" presId="urn:microsoft.com/office/officeart/2018/2/layout/IconVerticalSolidList"/>
    <dgm:cxn modelId="{BD0BF62D-F34B-4ABC-955D-453BCFD95D2C}" type="presParOf" srcId="{6E85D0C6-9E78-462F-81F6-6F5966634865}" destId="{386A62F5-E4B0-465E-ABCB-1F556CB9E97E}" srcOrd="2" destOrd="0" presId="urn:microsoft.com/office/officeart/2018/2/layout/IconVerticalSolidList"/>
    <dgm:cxn modelId="{9A7A4E8A-00D0-49FB-B4FB-8C5D062D42EA}" type="presParOf" srcId="{6E85D0C6-9E78-462F-81F6-6F5966634865}" destId="{93E5FE3B-8639-4570-B7D4-47D19D3AAA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>
        <a:xfrm>
          <a:off x="7629622" y="0"/>
          <a:ext cx="2383875" cy="522737"/>
        </a:xfrm>
        <a:prstGeom prst="chevron">
          <a:avLst/>
        </a:prstGeom>
      </dgm:spPr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39BF490-8699-4309-B256-98E7DC9134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F39C7B0-175A-4DBE-9C9F-73C029600F76}">
      <dgm:prSet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olidFill>
                <a:schemeClr val="tx1"/>
              </a:solidFill>
            </a:rPr>
            <a:t>Adaptable for smaller/larger scales</a:t>
          </a:r>
          <a:endParaRPr lang="en-US" sz="1800" dirty="0">
            <a:solidFill>
              <a:schemeClr val="tx1"/>
            </a:solidFill>
          </a:endParaRPr>
        </a:p>
      </dgm:t>
    </dgm:pt>
    <dgm:pt modelId="{2C227D55-4BBF-41D8-BDBB-CF5783FCED33}" type="parTrans" cxnId="{EDDC82A7-6130-437A-BC52-A82F72B83CD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3CE313C-ACA8-489D-925F-5B01E4EEA4F4}" type="sibTrans" cxnId="{EDDC82A7-6130-437A-BC52-A82F72B83CD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718D26A-6E70-4F2C-A92B-8E93ABBA01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</a:rPr>
            <a:t>Apply Digital Twins to other types of experiments</a:t>
          </a:r>
        </a:p>
      </dgm:t>
    </dgm:pt>
    <dgm:pt modelId="{88AEE022-7C7F-489D-ABE1-749B2A40C4B1}" type="parTrans" cxnId="{04BFFD26-6FD2-4605-B781-963AFDD77DEE}">
      <dgm:prSet/>
      <dgm:spPr/>
      <dgm:t>
        <a:bodyPr/>
        <a:lstStyle/>
        <a:p>
          <a:endParaRPr lang="nl-NL" sz="1800">
            <a:solidFill>
              <a:schemeClr val="tx1"/>
            </a:solidFill>
          </a:endParaRPr>
        </a:p>
      </dgm:t>
    </dgm:pt>
    <dgm:pt modelId="{F8ACE6A0-D773-499C-B965-538A0B521A2E}" type="sibTrans" cxnId="{04BFFD26-6FD2-4605-B781-963AFDD77DEE}">
      <dgm:prSet/>
      <dgm:spPr/>
      <dgm:t>
        <a:bodyPr/>
        <a:lstStyle/>
        <a:p>
          <a:endParaRPr lang="nl-NL" sz="1800">
            <a:solidFill>
              <a:schemeClr val="tx1"/>
            </a:solidFill>
          </a:endParaRPr>
        </a:p>
      </dgm:t>
    </dgm:pt>
    <dgm:pt modelId="{9B4EFCF4-9BAA-4CA1-937E-3C11C06B51EC}">
      <dgm:prSet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olidFill>
                <a:schemeClr val="tx1"/>
              </a:solidFill>
            </a:rPr>
            <a:t>Expand system with additional monitored data or images.</a:t>
          </a:r>
          <a:endParaRPr lang="en-US" sz="1800" dirty="0">
            <a:solidFill>
              <a:schemeClr val="tx1"/>
            </a:solidFill>
          </a:endParaRPr>
        </a:p>
      </dgm:t>
    </dgm:pt>
    <dgm:pt modelId="{64FA7901-9362-42C8-8C90-54CD99C214EB}" type="parTrans" cxnId="{9D8CD71E-966A-4EA1-80CC-45842D13AAA5}">
      <dgm:prSet/>
      <dgm:spPr/>
      <dgm:t>
        <a:bodyPr/>
        <a:lstStyle/>
        <a:p>
          <a:endParaRPr lang="nl-NL"/>
        </a:p>
      </dgm:t>
    </dgm:pt>
    <dgm:pt modelId="{853C3AEA-98D0-452A-BC1F-FDA99821EB53}" type="sibTrans" cxnId="{9D8CD71E-966A-4EA1-80CC-45842D13AAA5}">
      <dgm:prSet/>
      <dgm:spPr/>
      <dgm:t>
        <a:bodyPr/>
        <a:lstStyle/>
        <a:p>
          <a:endParaRPr lang="nl-NL"/>
        </a:p>
      </dgm:t>
    </dgm:pt>
    <dgm:pt modelId="{EDF42DF4-00FE-413B-8C61-818CF6357EA6}">
      <dgm:prSet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</a:rPr>
            <a:t>Apply framework to other failure mechanisms.</a:t>
          </a:r>
        </a:p>
      </dgm:t>
    </dgm:pt>
    <dgm:pt modelId="{E0B046AF-6E7A-46F1-AE80-193B98B77E87}" type="parTrans" cxnId="{F90CA8A3-CCF6-458D-A597-76DCBE6FA942}">
      <dgm:prSet/>
      <dgm:spPr/>
      <dgm:t>
        <a:bodyPr/>
        <a:lstStyle/>
        <a:p>
          <a:endParaRPr lang="nl-NL"/>
        </a:p>
      </dgm:t>
    </dgm:pt>
    <dgm:pt modelId="{94157742-1ABD-447F-A1CC-79BD58C41A8A}" type="sibTrans" cxnId="{F90CA8A3-CCF6-458D-A597-76DCBE6FA942}">
      <dgm:prSet/>
      <dgm:spPr/>
      <dgm:t>
        <a:bodyPr/>
        <a:lstStyle/>
        <a:p>
          <a:endParaRPr lang="nl-NL"/>
        </a:p>
      </dgm:t>
    </dgm:pt>
    <dgm:pt modelId="{97DD7CA1-160E-43A3-A790-46BE7128CF1C}">
      <dgm:prSet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</a:rPr>
            <a:t>Integrate other numerical models.</a:t>
          </a:r>
        </a:p>
      </dgm:t>
    </dgm:pt>
    <dgm:pt modelId="{CA4D8D0E-8723-4FED-A915-078A7B30BCE0}" type="parTrans" cxnId="{FC0C6627-7540-4380-A569-73952142F7EB}">
      <dgm:prSet/>
      <dgm:spPr/>
      <dgm:t>
        <a:bodyPr/>
        <a:lstStyle/>
        <a:p>
          <a:endParaRPr lang="nl-NL"/>
        </a:p>
      </dgm:t>
    </dgm:pt>
    <dgm:pt modelId="{D429A77B-1306-4849-BEB6-733DB173B3A7}" type="sibTrans" cxnId="{FC0C6627-7540-4380-A569-73952142F7EB}">
      <dgm:prSet/>
      <dgm:spPr/>
      <dgm:t>
        <a:bodyPr/>
        <a:lstStyle/>
        <a:p>
          <a:endParaRPr lang="nl-NL"/>
        </a:p>
      </dgm:t>
    </dgm:pt>
    <dgm:pt modelId="{9CD85535-BE36-4977-9ACA-F7A0092F9B95}" type="pres">
      <dgm:prSet presAssocID="{339BF490-8699-4309-B256-98E7DC913457}" presName="root" presStyleCnt="0">
        <dgm:presLayoutVars>
          <dgm:dir/>
          <dgm:resizeHandles val="exact"/>
        </dgm:presLayoutVars>
      </dgm:prSet>
      <dgm:spPr/>
    </dgm:pt>
    <dgm:pt modelId="{240A3AEC-A726-4540-99D1-701BF1D8B249}" type="pres">
      <dgm:prSet presAssocID="{9B4EFCF4-9BAA-4CA1-937E-3C11C06B51EC}" presName="compNode" presStyleCnt="0"/>
      <dgm:spPr/>
    </dgm:pt>
    <dgm:pt modelId="{643D093B-C3CC-46A2-AE6E-05165FAB8333}" type="pres">
      <dgm:prSet presAssocID="{9B4EFCF4-9BAA-4CA1-937E-3C11C06B51EC}" presName="bgRect" presStyleLbl="bgShp" presStyleIdx="0" presStyleCnt="5"/>
      <dgm:spPr>
        <a:solidFill>
          <a:srgbClr val="F2F2F2"/>
        </a:solidFill>
      </dgm:spPr>
    </dgm:pt>
    <dgm:pt modelId="{04E34875-ECF6-41E4-ACA7-D2F65FCDCBD7}" type="pres">
      <dgm:prSet presAssocID="{9B4EFCF4-9BAA-4CA1-937E-3C11C06B51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F2F2F2"/>
          </a:solidFill>
        </a:ln>
      </dgm:spPr>
      <dgm:extLst>
        <a:ext uri="{E40237B7-FDA0-4F09-8148-C483321AD2D9}">
          <dgm14:cNvPr xmlns:dgm14="http://schemas.microsoft.com/office/drawing/2010/diagram" id="0" name="" descr="Triangle Ruler with solid fill"/>
        </a:ext>
      </dgm:extLst>
    </dgm:pt>
    <dgm:pt modelId="{C2363127-20E5-4A0F-9581-E146CFB9DCA7}" type="pres">
      <dgm:prSet presAssocID="{9B4EFCF4-9BAA-4CA1-937E-3C11C06B51EC}" presName="spaceRect" presStyleCnt="0"/>
      <dgm:spPr/>
    </dgm:pt>
    <dgm:pt modelId="{59F98D19-4A92-434D-B109-86F81E24C2D5}" type="pres">
      <dgm:prSet presAssocID="{9B4EFCF4-9BAA-4CA1-937E-3C11C06B51EC}" presName="parTx" presStyleLbl="revTx" presStyleIdx="0" presStyleCnt="5">
        <dgm:presLayoutVars>
          <dgm:chMax val="0"/>
          <dgm:chPref val="0"/>
        </dgm:presLayoutVars>
      </dgm:prSet>
      <dgm:spPr/>
    </dgm:pt>
    <dgm:pt modelId="{FFEC5B13-582D-42A3-8B2E-9EB20CE1D036}" type="pres">
      <dgm:prSet presAssocID="{853C3AEA-98D0-452A-BC1F-FDA99821EB53}" presName="sibTrans" presStyleCnt="0"/>
      <dgm:spPr/>
    </dgm:pt>
    <dgm:pt modelId="{0514FCFF-4906-4ACF-A430-F9ED6341725C}" type="pres">
      <dgm:prSet presAssocID="{EDF42DF4-00FE-413B-8C61-818CF6357EA6}" presName="compNode" presStyleCnt="0"/>
      <dgm:spPr/>
    </dgm:pt>
    <dgm:pt modelId="{3050DFA9-80E3-4AA0-95CE-19C8DE9A9F57}" type="pres">
      <dgm:prSet presAssocID="{EDF42DF4-00FE-413B-8C61-818CF6357EA6}" presName="bgRect" presStyleLbl="bgShp" presStyleIdx="1" presStyleCnt="5"/>
      <dgm:spPr>
        <a:solidFill>
          <a:srgbClr val="F2F2F2"/>
        </a:solidFill>
      </dgm:spPr>
    </dgm:pt>
    <dgm:pt modelId="{E53BBE8D-B5A9-40AA-B75A-F50EF02B68B5}" type="pres">
      <dgm:prSet presAssocID="{EDF42DF4-00FE-413B-8C61-818CF6357EA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 outline"/>
        </a:ext>
      </dgm:extLst>
    </dgm:pt>
    <dgm:pt modelId="{F565BB9E-2CF2-4500-AC7A-21D7D4889B85}" type="pres">
      <dgm:prSet presAssocID="{EDF42DF4-00FE-413B-8C61-818CF6357EA6}" presName="spaceRect" presStyleCnt="0"/>
      <dgm:spPr/>
    </dgm:pt>
    <dgm:pt modelId="{357EC76B-43DC-4601-B066-4975B65B61EA}" type="pres">
      <dgm:prSet presAssocID="{EDF42DF4-00FE-413B-8C61-818CF6357EA6}" presName="parTx" presStyleLbl="revTx" presStyleIdx="1" presStyleCnt="5">
        <dgm:presLayoutVars>
          <dgm:chMax val="0"/>
          <dgm:chPref val="0"/>
        </dgm:presLayoutVars>
      </dgm:prSet>
      <dgm:spPr/>
    </dgm:pt>
    <dgm:pt modelId="{00618EA3-07E0-4ED7-A87A-F53EB3C87661}" type="pres">
      <dgm:prSet presAssocID="{94157742-1ABD-447F-A1CC-79BD58C41A8A}" presName="sibTrans" presStyleCnt="0"/>
      <dgm:spPr/>
    </dgm:pt>
    <dgm:pt modelId="{417D3CC4-1BD8-4B8E-B5EE-E72550268FF8}" type="pres">
      <dgm:prSet presAssocID="{97DD7CA1-160E-43A3-A790-46BE7128CF1C}" presName="compNode" presStyleCnt="0"/>
      <dgm:spPr/>
    </dgm:pt>
    <dgm:pt modelId="{1DF2A448-3812-4805-8C2D-DA48C3D4B663}" type="pres">
      <dgm:prSet presAssocID="{97DD7CA1-160E-43A3-A790-46BE7128CF1C}" presName="bgRect" presStyleLbl="bgShp" presStyleIdx="2" presStyleCnt="5"/>
      <dgm:spPr>
        <a:solidFill>
          <a:srgbClr val="F2F2F2"/>
        </a:solidFill>
      </dgm:spPr>
    </dgm:pt>
    <dgm:pt modelId="{21ACA879-62C9-47D9-B2EF-6F053D4BA0A3}" type="pres">
      <dgm:prSet presAssocID="{97DD7CA1-160E-43A3-A790-46BE7128CF1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9BF6F66E-3363-410F-A86B-05D749F0728E}" type="pres">
      <dgm:prSet presAssocID="{97DD7CA1-160E-43A3-A790-46BE7128CF1C}" presName="spaceRect" presStyleCnt="0"/>
      <dgm:spPr/>
    </dgm:pt>
    <dgm:pt modelId="{010358B4-8776-4254-A399-9C00BE4D066A}" type="pres">
      <dgm:prSet presAssocID="{97DD7CA1-160E-43A3-A790-46BE7128CF1C}" presName="parTx" presStyleLbl="revTx" presStyleIdx="2" presStyleCnt="5">
        <dgm:presLayoutVars>
          <dgm:chMax val="0"/>
          <dgm:chPref val="0"/>
        </dgm:presLayoutVars>
      </dgm:prSet>
      <dgm:spPr/>
    </dgm:pt>
    <dgm:pt modelId="{EAC44991-A1F2-4EF6-A46E-FDED7125756F}" type="pres">
      <dgm:prSet presAssocID="{D429A77B-1306-4849-BEB6-733DB173B3A7}" presName="sibTrans" presStyleCnt="0"/>
      <dgm:spPr/>
    </dgm:pt>
    <dgm:pt modelId="{7DD51826-2FCB-4E93-B553-5AB114B3136A}" type="pres">
      <dgm:prSet presAssocID="{DF39C7B0-175A-4DBE-9C9F-73C029600F76}" presName="compNode" presStyleCnt="0"/>
      <dgm:spPr/>
    </dgm:pt>
    <dgm:pt modelId="{C4D19097-D652-4253-8CEF-D374BCCF8F19}" type="pres">
      <dgm:prSet presAssocID="{DF39C7B0-175A-4DBE-9C9F-73C029600F76}" presName="bgRect" presStyleLbl="bgShp" presStyleIdx="3" presStyleCnt="5"/>
      <dgm:spPr>
        <a:solidFill>
          <a:srgbClr val="F2F2F2"/>
        </a:solidFill>
      </dgm:spPr>
    </dgm:pt>
    <dgm:pt modelId="{AC6C1B83-4143-42FB-B169-A1125938CBC7}" type="pres">
      <dgm:prSet presAssocID="{DF39C7B0-175A-4DBE-9C9F-73C029600F76}" presName="iconRect" presStyleLbl="node1" presStyleIdx="3" presStyleCnt="5"/>
      <dgm:spPr>
        <a:blipFill>
          <a:blip xmlns:r="http://schemas.openxmlformats.org/officeDocument/2006/relationships"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etition with solid fill"/>
        </a:ext>
      </dgm:extLst>
    </dgm:pt>
    <dgm:pt modelId="{42BD4574-3AB7-4415-A161-F17C3893D144}" type="pres">
      <dgm:prSet presAssocID="{DF39C7B0-175A-4DBE-9C9F-73C029600F76}" presName="spaceRect" presStyleCnt="0"/>
      <dgm:spPr/>
    </dgm:pt>
    <dgm:pt modelId="{03C7F2DA-94D4-4C04-98AB-F9960A8D1B85}" type="pres">
      <dgm:prSet presAssocID="{DF39C7B0-175A-4DBE-9C9F-73C029600F76}" presName="parTx" presStyleLbl="revTx" presStyleIdx="3" presStyleCnt="5">
        <dgm:presLayoutVars>
          <dgm:chMax val="0"/>
          <dgm:chPref val="0"/>
        </dgm:presLayoutVars>
      </dgm:prSet>
      <dgm:spPr/>
    </dgm:pt>
    <dgm:pt modelId="{7901AFE1-D696-400D-A96E-3FBF32CEACBA}" type="pres">
      <dgm:prSet presAssocID="{B3CE313C-ACA8-489D-925F-5B01E4EEA4F4}" presName="sibTrans" presStyleCnt="0"/>
      <dgm:spPr/>
    </dgm:pt>
    <dgm:pt modelId="{C13B688C-9284-477B-8854-C77A2956C734}" type="pres">
      <dgm:prSet presAssocID="{A718D26A-6E70-4F2C-A92B-8E93ABBA01B3}" presName="compNode" presStyleCnt="0"/>
      <dgm:spPr/>
    </dgm:pt>
    <dgm:pt modelId="{5BF50122-6A4D-4D9C-8C44-7FDB01A1565B}" type="pres">
      <dgm:prSet presAssocID="{A718D26A-6E70-4F2C-A92B-8E93ABBA01B3}" presName="bgRect" presStyleLbl="bgShp" presStyleIdx="4" presStyleCnt="5"/>
      <dgm:spPr>
        <a:xfrm>
          <a:off x="0" y="2104985"/>
          <a:ext cx="10515600" cy="841850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gm:spPr>
    </dgm:pt>
    <dgm:pt modelId="{1D6EF585-DFD6-4EDB-AE71-EAD0113A679A}" type="pres">
      <dgm:prSet presAssocID="{A718D26A-6E70-4F2C-A92B-8E93ABBA01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uchscreen with solid fill"/>
        </a:ext>
      </dgm:extLst>
    </dgm:pt>
    <dgm:pt modelId="{3309C6E6-666B-47CA-8F9D-6C1C39906520}" type="pres">
      <dgm:prSet presAssocID="{A718D26A-6E70-4F2C-A92B-8E93ABBA01B3}" presName="spaceRect" presStyleCnt="0"/>
      <dgm:spPr/>
    </dgm:pt>
    <dgm:pt modelId="{0077807C-5C9F-4C97-86B6-6346F18D730B}" type="pres">
      <dgm:prSet presAssocID="{A718D26A-6E70-4F2C-A92B-8E93ABBA01B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DEBF417-F9DA-4993-A099-93AFD03335EE}" type="presOf" srcId="{DF39C7B0-175A-4DBE-9C9F-73C029600F76}" destId="{03C7F2DA-94D4-4C04-98AB-F9960A8D1B85}" srcOrd="0" destOrd="0" presId="urn:microsoft.com/office/officeart/2018/2/layout/IconVerticalSolidList"/>
    <dgm:cxn modelId="{9D8CD71E-966A-4EA1-80CC-45842D13AAA5}" srcId="{339BF490-8699-4309-B256-98E7DC913457}" destId="{9B4EFCF4-9BAA-4CA1-937E-3C11C06B51EC}" srcOrd="0" destOrd="0" parTransId="{64FA7901-9362-42C8-8C90-54CD99C214EB}" sibTransId="{853C3AEA-98D0-452A-BC1F-FDA99821EB53}"/>
    <dgm:cxn modelId="{04BFFD26-6FD2-4605-B781-963AFDD77DEE}" srcId="{339BF490-8699-4309-B256-98E7DC913457}" destId="{A718D26A-6E70-4F2C-A92B-8E93ABBA01B3}" srcOrd="4" destOrd="0" parTransId="{88AEE022-7C7F-489D-ABE1-749B2A40C4B1}" sibTransId="{F8ACE6A0-D773-499C-B965-538A0B521A2E}"/>
    <dgm:cxn modelId="{FC0C6627-7540-4380-A569-73952142F7EB}" srcId="{339BF490-8699-4309-B256-98E7DC913457}" destId="{97DD7CA1-160E-43A3-A790-46BE7128CF1C}" srcOrd="2" destOrd="0" parTransId="{CA4D8D0E-8723-4FED-A915-078A7B30BCE0}" sibTransId="{D429A77B-1306-4849-BEB6-733DB173B3A7}"/>
    <dgm:cxn modelId="{7B58F56C-7EE6-48DD-A87D-2E1A8CC3AADC}" type="presOf" srcId="{EDF42DF4-00FE-413B-8C61-818CF6357EA6}" destId="{357EC76B-43DC-4601-B066-4975B65B61EA}" srcOrd="0" destOrd="0" presId="urn:microsoft.com/office/officeart/2018/2/layout/IconVerticalSolidList"/>
    <dgm:cxn modelId="{B951D594-E068-445C-A8D7-A22084D3285D}" type="presOf" srcId="{339BF490-8699-4309-B256-98E7DC913457}" destId="{9CD85535-BE36-4977-9ACA-F7A0092F9B95}" srcOrd="0" destOrd="0" presId="urn:microsoft.com/office/officeart/2018/2/layout/IconVerticalSolidList"/>
    <dgm:cxn modelId="{F90CA8A3-CCF6-458D-A597-76DCBE6FA942}" srcId="{339BF490-8699-4309-B256-98E7DC913457}" destId="{EDF42DF4-00FE-413B-8C61-818CF6357EA6}" srcOrd="1" destOrd="0" parTransId="{E0B046AF-6E7A-46F1-AE80-193B98B77E87}" sibTransId="{94157742-1ABD-447F-A1CC-79BD58C41A8A}"/>
    <dgm:cxn modelId="{EDDC82A7-6130-437A-BC52-A82F72B83CDE}" srcId="{339BF490-8699-4309-B256-98E7DC913457}" destId="{DF39C7B0-175A-4DBE-9C9F-73C029600F76}" srcOrd="3" destOrd="0" parTransId="{2C227D55-4BBF-41D8-BDBB-CF5783FCED33}" sibTransId="{B3CE313C-ACA8-489D-925F-5B01E4EEA4F4}"/>
    <dgm:cxn modelId="{0CC5F2B3-824E-4C0C-828A-243C2EF0479A}" type="presOf" srcId="{A718D26A-6E70-4F2C-A92B-8E93ABBA01B3}" destId="{0077807C-5C9F-4C97-86B6-6346F18D730B}" srcOrd="0" destOrd="0" presId="urn:microsoft.com/office/officeart/2018/2/layout/IconVerticalSolidList"/>
    <dgm:cxn modelId="{30AAD4D4-C69C-4641-80E6-7A97C59D376E}" type="presOf" srcId="{9B4EFCF4-9BAA-4CA1-937E-3C11C06B51EC}" destId="{59F98D19-4A92-434D-B109-86F81E24C2D5}" srcOrd="0" destOrd="0" presId="urn:microsoft.com/office/officeart/2018/2/layout/IconVerticalSolidList"/>
    <dgm:cxn modelId="{7BA21FF9-7BDA-4C89-B442-2B5365DE7AE0}" type="presOf" srcId="{97DD7CA1-160E-43A3-A790-46BE7128CF1C}" destId="{010358B4-8776-4254-A399-9C00BE4D066A}" srcOrd="0" destOrd="0" presId="urn:microsoft.com/office/officeart/2018/2/layout/IconVerticalSolidList"/>
    <dgm:cxn modelId="{13CE12FE-D56D-4769-8206-856187CEE264}" type="presParOf" srcId="{9CD85535-BE36-4977-9ACA-F7A0092F9B95}" destId="{240A3AEC-A726-4540-99D1-701BF1D8B249}" srcOrd="0" destOrd="0" presId="urn:microsoft.com/office/officeart/2018/2/layout/IconVerticalSolidList"/>
    <dgm:cxn modelId="{BD3706C4-2D17-4693-90B9-99B421B5C216}" type="presParOf" srcId="{240A3AEC-A726-4540-99D1-701BF1D8B249}" destId="{643D093B-C3CC-46A2-AE6E-05165FAB8333}" srcOrd="0" destOrd="0" presId="urn:microsoft.com/office/officeart/2018/2/layout/IconVerticalSolidList"/>
    <dgm:cxn modelId="{CA97C415-C073-4C4B-9261-AA40DBCEE5D9}" type="presParOf" srcId="{240A3AEC-A726-4540-99D1-701BF1D8B249}" destId="{04E34875-ECF6-41E4-ACA7-D2F65FCDCBD7}" srcOrd="1" destOrd="0" presId="urn:microsoft.com/office/officeart/2018/2/layout/IconVerticalSolidList"/>
    <dgm:cxn modelId="{F4B8CD55-1352-4828-BFE9-4A0213FB8638}" type="presParOf" srcId="{240A3AEC-A726-4540-99D1-701BF1D8B249}" destId="{C2363127-20E5-4A0F-9581-E146CFB9DCA7}" srcOrd="2" destOrd="0" presId="urn:microsoft.com/office/officeart/2018/2/layout/IconVerticalSolidList"/>
    <dgm:cxn modelId="{7C243191-255A-4405-861F-F6F3350D13E3}" type="presParOf" srcId="{240A3AEC-A726-4540-99D1-701BF1D8B249}" destId="{59F98D19-4A92-434D-B109-86F81E24C2D5}" srcOrd="3" destOrd="0" presId="urn:microsoft.com/office/officeart/2018/2/layout/IconVerticalSolidList"/>
    <dgm:cxn modelId="{0F487162-9D85-4198-80A5-3263D5FA554C}" type="presParOf" srcId="{9CD85535-BE36-4977-9ACA-F7A0092F9B95}" destId="{FFEC5B13-582D-42A3-8B2E-9EB20CE1D036}" srcOrd="1" destOrd="0" presId="urn:microsoft.com/office/officeart/2018/2/layout/IconVerticalSolidList"/>
    <dgm:cxn modelId="{CF864110-A108-48E4-ADD6-8C4D16502453}" type="presParOf" srcId="{9CD85535-BE36-4977-9ACA-F7A0092F9B95}" destId="{0514FCFF-4906-4ACF-A430-F9ED6341725C}" srcOrd="2" destOrd="0" presId="urn:microsoft.com/office/officeart/2018/2/layout/IconVerticalSolidList"/>
    <dgm:cxn modelId="{50A6A860-3BC8-4743-A00D-B23986E4BB00}" type="presParOf" srcId="{0514FCFF-4906-4ACF-A430-F9ED6341725C}" destId="{3050DFA9-80E3-4AA0-95CE-19C8DE9A9F57}" srcOrd="0" destOrd="0" presId="urn:microsoft.com/office/officeart/2018/2/layout/IconVerticalSolidList"/>
    <dgm:cxn modelId="{526970DF-7DCF-4873-BE1D-114AC0501CB8}" type="presParOf" srcId="{0514FCFF-4906-4ACF-A430-F9ED6341725C}" destId="{E53BBE8D-B5A9-40AA-B75A-F50EF02B68B5}" srcOrd="1" destOrd="0" presId="urn:microsoft.com/office/officeart/2018/2/layout/IconVerticalSolidList"/>
    <dgm:cxn modelId="{E78F7529-9942-49CD-932D-C575776C38BF}" type="presParOf" srcId="{0514FCFF-4906-4ACF-A430-F9ED6341725C}" destId="{F565BB9E-2CF2-4500-AC7A-21D7D4889B85}" srcOrd="2" destOrd="0" presId="urn:microsoft.com/office/officeart/2018/2/layout/IconVerticalSolidList"/>
    <dgm:cxn modelId="{93C526CF-82B5-473C-87CA-7E3BE0A0E8F0}" type="presParOf" srcId="{0514FCFF-4906-4ACF-A430-F9ED6341725C}" destId="{357EC76B-43DC-4601-B066-4975B65B61EA}" srcOrd="3" destOrd="0" presId="urn:microsoft.com/office/officeart/2018/2/layout/IconVerticalSolidList"/>
    <dgm:cxn modelId="{DAE2017B-2AF8-4915-8AC4-562FF9234363}" type="presParOf" srcId="{9CD85535-BE36-4977-9ACA-F7A0092F9B95}" destId="{00618EA3-07E0-4ED7-A87A-F53EB3C87661}" srcOrd="3" destOrd="0" presId="urn:microsoft.com/office/officeart/2018/2/layout/IconVerticalSolidList"/>
    <dgm:cxn modelId="{1320EDC7-EEB9-4DB2-A502-AC489C0309B6}" type="presParOf" srcId="{9CD85535-BE36-4977-9ACA-F7A0092F9B95}" destId="{417D3CC4-1BD8-4B8E-B5EE-E72550268FF8}" srcOrd="4" destOrd="0" presId="urn:microsoft.com/office/officeart/2018/2/layout/IconVerticalSolidList"/>
    <dgm:cxn modelId="{8FD344A9-4DEF-44C2-9579-0117704EB55B}" type="presParOf" srcId="{417D3CC4-1BD8-4B8E-B5EE-E72550268FF8}" destId="{1DF2A448-3812-4805-8C2D-DA48C3D4B663}" srcOrd="0" destOrd="0" presId="urn:microsoft.com/office/officeart/2018/2/layout/IconVerticalSolidList"/>
    <dgm:cxn modelId="{02596B30-4E8C-4367-8E6F-9451E27B185F}" type="presParOf" srcId="{417D3CC4-1BD8-4B8E-B5EE-E72550268FF8}" destId="{21ACA879-62C9-47D9-B2EF-6F053D4BA0A3}" srcOrd="1" destOrd="0" presId="urn:microsoft.com/office/officeart/2018/2/layout/IconVerticalSolidList"/>
    <dgm:cxn modelId="{98C07AC5-6AB1-4048-9C11-E13CD89C7071}" type="presParOf" srcId="{417D3CC4-1BD8-4B8E-B5EE-E72550268FF8}" destId="{9BF6F66E-3363-410F-A86B-05D749F0728E}" srcOrd="2" destOrd="0" presId="urn:microsoft.com/office/officeart/2018/2/layout/IconVerticalSolidList"/>
    <dgm:cxn modelId="{36E4323D-4084-46A9-ABE4-7C161644BBB3}" type="presParOf" srcId="{417D3CC4-1BD8-4B8E-B5EE-E72550268FF8}" destId="{010358B4-8776-4254-A399-9C00BE4D066A}" srcOrd="3" destOrd="0" presId="urn:microsoft.com/office/officeart/2018/2/layout/IconVerticalSolidList"/>
    <dgm:cxn modelId="{C1549C74-F92E-4265-A653-B0D76AB9AE49}" type="presParOf" srcId="{9CD85535-BE36-4977-9ACA-F7A0092F9B95}" destId="{EAC44991-A1F2-4EF6-A46E-FDED7125756F}" srcOrd="5" destOrd="0" presId="urn:microsoft.com/office/officeart/2018/2/layout/IconVerticalSolidList"/>
    <dgm:cxn modelId="{A0625BEF-DBE7-416E-9E01-EA907CEDB60E}" type="presParOf" srcId="{9CD85535-BE36-4977-9ACA-F7A0092F9B95}" destId="{7DD51826-2FCB-4E93-B553-5AB114B3136A}" srcOrd="6" destOrd="0" presId="urn:microsoft.com/office/officeart/2018/2/layout/IconVerticalSolidList"/>
    <dgm:cxn modelId="{E9A3AA00-2454-4014-935C-6A418FEC6CC5}" type="presParOf" srcId="{7DD51826-2FCB-4E93-B553-5AB114B3136A}" destId="{C4D19097-D652-4253-8CEF-D374BCCF8F19}" srcOrd="0" destOrd="0" presId="urn:microsoft.com/office/officeart/2018/2/layout/IconVerticalSolidList"/>
    <dgm:cxn modelId="{39BA3D51-0EFF-4F8E-A010-FD86D6A9E229}" type="presParOf" srcId="{7DD51826-2FCB-4E93-B553-5AB114B3136A}" destId="{AC6C1B83-4143-42FB-B169-A1125938CBC7}" srcOrd="1" destOrd="0" presId="urn:microsoft.com/office/officeart/2018/2/layout/IconVerticalSolidList"/>
    <dgm:cxn modelId="{F0F52407-5967-4A6C-8166-270ABB17E3DF}" type="presParOf" srcId="{7DD51826-2FCB-4E93-B553-5AB114B3136A}" destId="{42BD4574-3AB7-4415-A161-F17C3893D144}" srcOrd="2" destOrd="0" presId="urn:microsoft.com/office/officeart/2018/2/layout/IconVerticalSolidList"/>
    <dgm:cxn modelId="{79369D61-C268-4353-AE60-3AC383A05584}" type="presParOf" srcId="{7DD51826-2FCB-4E93-B553-5AB114B3136A}" destId="{03C7F2DA-94D4-4C04-98AB-F9960A8D1B85}" srcOrd="3" destOrd="0" presId="urn:microsoft.com/office/officeart/2018/2/layout/IconVerticalSolidList"/>
    <dgm:cxn modelId="{D26DEBA8-46AF-490B-B960-570B1465D02F}" type="presParOf" srcId="{9CD85535-BE36-4977-9ACA-F7A0092F9B95}" destId="{7901AFE1-D696-400D-A96E-3FBF32CEACBA}" srcOrd="7" destOrd="0" presId="urn:microsoft.com/office/officeart/2018/2/layout/IconVerticalSolidList"/>
    <dgm:cxn modelId="{C3C8B7FD-E85D-4FB8-98CE-2692FFAC007A}" type="presParOf" srcId="{9CD85535-BE36-4977-9ACA-F7A0092F9B95}" destId="{C13B688C-9284-477B-8854-C77A2956C734}" srcOrd="8" destOrd="0" presId="urn:microsoft.com/office/officeart/2018/2/layout/IconVerticalSolidList"/>
    <dgm:cxn modelId="{EAC455DE-4AAD-47EC-AA5B-66CCF89838A8}" type="presParOf" srcId="{C13B688C-9284-477B-8854-C77A2956C734}" destId="{5BF50122-6A4D-4D9C-8C44-7FDB01A1565B}" srcOrd="0" destOrd="0" presId="urn:microsoft.com/office/officeart/2018/2/layout/IconVerticalSolidList"/>
    <dgm:cxn modelId="{9C1A30AA-2C54-405D-A1E3-0EFE3657CECF}" type="presParOf" srcId="{C13B688C-9284-477B-8854-C77A2956C734}" destId="{1D6EF585-DFD6-4EDB-AE71-EAD0113A679A}" srcOrd="1" destOrd="0" presId="urn:microsoft.com/office/officeart/2018/2/layout/IconVerticalSolidList"/>
    <dgm:cxn modelId="{3826CB81-A37E-4C1C-A4CC-D5871000D4E0}" type="presParOf" srcId="{C13B688C-9284-477B-8854-C77A2956C734}" destId="{3309C6E6-666B-47CA-8F9D-6C1C39906520}" srcOrd="2" destOrd="0" presId="urn:microsoft.com/office/officeart/2018/2/layout/IconVerticalSolidList"/>
    <dgm:cxn modelId="{838DD639-B04C-4C49-A7A6-5057A500395F}" type="presParOf" srcId="{C13B688C-9284-477B-8854-C77A2956C734}" destId="{0077807C-5C9F-4C97-86B6-6346F18D73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>
        <a:xfrm>
          <a:off x="5722522" y="0"/>
          <a:ext cx="2383875" cy="522737"/>
        </a:xfrm>
        <a:prstGeom prst="chevron">
          <a:avLst/>
        </a:prstGeom>
      </dgm:spPr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>
        <a:xfrm>
          <a:off x="7629622" y="0"/>
          <a:ext cx="2383875" cy="522737"/>
        </a:xfrm>
        <a:prstGeom prst="chevron">
          <a:avLst/>
        </a:prstGeom>
      </dgm:spPr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Digital </a:t>
          </a:r>
          <a:r>
            <a:rPr lang="nl-NL" sz="1400" dirty="0" err="1"/>
            <a:t>Twin</a:t>
          </a:r>
          <a:r>
            <a:rPr lang="nl-NL" sz="1400" dirty="0"/>
            <a:t> </a:t>
          </a:r>
          <a:r>
            <a:rPr lang="nl-NL" sz="1400" dirty="0" err="1"/>
            <a:t>Implementation</a:t>
          </a:r>
          <a:endParaRPr lang="nl-NL" sz="1400" dirty="0"/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/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Digital </a:t>
          </a:r>
          <a:r>
            <a:rPr lang="nl-NL" sz="1400" dirty="0" err="1"/>
            <a:t>Twin</a:t>
          </a:r>
          <a:r>
            <a:rPr lang="nl-NL" sz="1400" dirty="0"/>
            <a:t> </a:t>
          </a:r>
          <a:r>
            <a:rPr lang="nl-NL" sz="1400" dirty="0" err="1"/>
            <a:t>Implementation</a:t>
          </a:r>
          <a:endParaRPr lang="nl-NL" sz="1400" dirty="0"/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/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Digital </a:t>
          </a:r>
          <a:r>
            <a:rPr lang="nl-NL" sz="1400" dirty="0" err="1"/>
            <a:t>Twin</a:t>
          </a:r>
          <a:r>
            <a:rPr lang="nl-NL" sz="1400" dirty="0"/>
            <a:t> </a:t>
          </a:r>
          <a:r>
            <a:rPr lang="nl-NL" sz="1400" dirty="0" err="1"/>
            <a:t>Implementation</a:t>
          </a:r>
          <a:endParaRPr lang="nl-NL" sz="1400" dirty="0"/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/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355BE-BEBD-4E1A-90A5-9FA15FF9370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1432F33-C340-4C90-ABAB-49B659A59FFF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 sz="1800"/>
            <a:t>Uncertainties during experiments</a:t>
          </a:r>
          <a:endParaRPr lang="nl-NL" sz="1800" dirty="0"/>
        </a:p>
      </dgm:t>
    </dgm:pt>
    <dgm:pt modelId="{3E626747-3AF0-4C71-A07A-FAE5C143B3EE}" type="parTrans" cxnId="{ACF14E5C-2A4D-4290-AC91-BD7FB9B98B48}">
      <dgm:prSet/>
      <dgm:spPr/>
      <dgm:t>
        <a:bodyPr/>
        <a:lstStyle/>
        <a:p>
          <a:endParaRPr lang="nl-NL"/>
        </a:p>
      </dgm:t>
    </dgm:pt>
    <dgm:pt modelId="{147B3D54-8AF4-4626-994A-DE7C2D56F771}" type="sibTrans" cxnId="{ACF14E5C-2A4D-4290-AC91-BD7FB9B98B48}">
      <dgm:prSet/>
      <dgm:spPr/>
      <dgm:t>
        <a:bodyPr/>
        <a:lstStyle/>
        <a:p>
          <a:endParaRPr lang="nl-NL"/>
        </a:p>
      </dgm:t>
    </dgm:pt>
    <dgm:pt modelId="{69160F13-AD5B-4971-B112-6B204BB6143C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nl-NL"/>
            <a:t>How close are critical conditions?</a:t>
          </a:r>
          <a:endParaRPr lang="nl-NL" dirty="0"/>
        </a:p>
      </dgm:t>
    </dgm:pt>
    <dgm:pt modelId="{C3C8D891-6E88-4649-92D4-8F0F0AEE90C3}" type="parTrans" cxnId="{18CD5A1D-594D-41EF-BECC-CB0924EFB7A0}">
      <dgm:prSet/>
      <dgm:spPr/>
      <dgm:t>
        <a:bodyPr/>
        <a:lstStyle/>
        <a:p>
          <a:endParaRPr lang="nl-NL"/>
        </a:p>
      </dgm:t>
    </dgm:pt>
    <dgm:pt modelId="{1492571B-5AB7-4DE4-8E17-EA2DADFCDF5F}" type="sibTrans" cxnId="{18CD5A1D-594D-41EF-BECC-CB0924EFB7A0}">
      <dgm:prSet/>
      <dgm:spPr/>
      <dgm:t>
        <a:bodyPr/>
        <a:lstStyle/>
        <a:p>
          <a:endParaRPr lang="nl-NL"/>
        </a:p>
      </dgm:t>
    </dgm:pt>
    <dgm:pt modelId="{E74C41F4-680D-43E0-9D35-68C98DA6B9B3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 sz="1800"/>
            <a:t>Post-processing</a:t>
          </a:r>
          <a:endParaRPr lang="nl-NL" sz="1800" dirty="0"/>
        </a:p>
      </dgm:t>
    </dgm:pt>
    <dgm:pt modelId="{CD5D48D1-EDD7-4BBD-91EA-5F7777819BEA}" type="parTrans" cxnId="{45FAD0BA-B1F6-4729-9691-30CA288CBF88}">
      <dgm:prSet/>
      <dgm:spPr/>
      <dgm:t>
        <a:bodyPr/>
        <a:lstStyle/>
        <a:p>
          <a:endParaRPr lang="nl-NL"/>
        </a:p>
      </dgm:t>
    </dgm:pt>
    <dgm:pt modelId="{185FD7B0-E6C5-4127-97F2-DA97085C92A0}" type="sibTrans" cxnId="{45FAD0BA-B1F6-4729-9691-30CA288CBF88}">
      <dgm:prSet/>
      <dgm:spPr/>
      <dgm:t>
        <a:bodyPr/>
        <a:lstStyle/>
        <a:p>
          <a:endParaRPr lang="nl-NL"/>
        </a:p>
      </dgm:t>
    </dgm:pt>
    <dgm:pt modelId="{90C34A98-8D93-4DD7-8B51-AC8D6B6E035B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nl-NL"/>
            <a:t>Uncertainties are solved</a:t>
          </a:r>
          <a:endParaRPr lang="nl-NL" dirty="0"/>
        </a:p>
      </dgm:t>
    </dgm:pt>
    <dgm:pt modelId="{0FE5D7D9-CD2E-40DB-9B4F-B3EE0D0E64B1}" type="parTrans" cxnId="{A17339E5-4B4F-4BF8-AEF8-E83DC55DEE25}">
      <dgm:prSet/>
      <dgm:spPr/>
      <dgm:t>
        <a:bodyPr/>
        <a:lstStyle/>
        <a:p>
          <a:endParaRPr lang="nl-NL"/>
        </a:p>
      </dgm:t>
    </dgm:pt>
    <dgm:pt modelId="{B93CC5EF-A9A5-4B0F-9AB3-40095DC2CC6C}" type="sibTrans" cxnId="{A17339E5-4B4F-4BF8-AEF8-E83DC55DEE25}">
      <dgm:prSet/>
      <dgm:spPr/>
      <dgm:t>
        <a:bodyPr/>
        <a:lstStyle/>
        <a:p>
          <a:endParaRPr lang="nl-NL"/>
        </a:p>
      </dgm:t>
    </dgm:pt>
    <dgm:pt modelId="{4A46C9D0-7EFB-4841-8877-52115F54E922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 sz="1800"/>
            <a:t>Digital Twin</a:t>
          </a:r>
        </a:p>
      </dgm:t>
    </dgm:pt>
    <dgm:pt modelId="{D734A100-C6EA-4AC8-80E5-7D6504C316E3}" type="parTrans" cxnId="{A46CE895-B470-4ADB-9C3D-717E7AF2C1C6}">
      <dgm:prSet/>
      <dgm:spPr/>
      <dgm:t>
        <a:bodyPr/>
        <a:lstStyle/>
        <a:p>
          <a:endParaRPr lang="nl-NL"/>
        </a:p>
      </dgm:t>
    </dgm:pt>
    <dgm:pt modelId="{F5578AD4-09EC-469C-AC06-8CEA8A3B8F0D}" type="sibTrans" cxnId="{A46CE895-B470-4ADB-9C3D-717E7AF2C1C6}">
      <dgm:prSet/>
      <dgm:spPr/>
      <dgm:t>
        <a:bodyPr/>
        <a:lstStyle/>
        <a:p>
          <a:endParaRPr lang="nl-NL"/>
        </a:p>
      </dgm:t>
    </dgm:pt>
    <dgm:pt modelId="{D239CDA7-0AD3-47AA-93C4-F1C227B0FF99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l-NL"/>
            <a:t>Real-time insights</a:t>
          </a:r>
          <a:endParaRPr lang="nl-NL" dirty="0"/>
        </a:p>
      </dgm:t>
    </dgm:pt>
    <dgm:pt modelId="{1F8DBDFA-732E-4FB9-BED1-65D4B86CD15F}" type="parTrans" cxnId="{A2D15DAB-00F4-4829-9704-05B134DE205E}">
      <dgm:prSet/>
      <dgm:spPr/>
      <dgm:t>
        <a:bodyPr/>
        <a:lstStyle/>
        <a:p>
          <a:endParaRPr lang="nl-NL"/>
        </a:p>
      </dgm:t>
    </dgm:pt>
    <dgm:pt modelId="{8693DF62-0208-4424-9817-ED829690B520}" type="sibTrans" cxnId="{A2D15DAB-00F4-4829-9704-05B134DE205E}">
      <dgm:prSet/>
      <dgm:spPr/>
      <dgm:t>
        <a:bodyPr/>
        <a:lstStyle/>
        <a:p>
          <a:endParaRPr lang="nl-NL"/>
        </a:p>
      </dgm:t>
    </dgm:pt>
    <dgm:pt modelId="{BCBC55C9-684F-409F-A6FA-FB59FF48E149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l-NL"/>
            <a:t>Improve decision-making during the experiment</a:t>
          </a:r>
        </a:p>
      </dgm:t>
    </dgm:pt>
    <dgm:pt modelId="{E1B68881-EB06-4C34-BE53-08082B66E45A}" type="parTrans" cxnId="{C7EA3703-3B43-4283-9641-F04058364698}">
      <dgm:prSet/>
      <dgm:spPr/>
      <dgm:t>
        <a:bodyPr/>
        <a:lstStyle/>
        <a:p>
          <a:endParaRPr lang="nl-NL"/>
        </a:p>
      </dgm:t>
    </dgm:pt>
    <dgm:pt modelId="{F36695D5-6A38-418B-9D11-812368A1481E}" type="sibTrans" cxnId="{C7EA3703-3B43-4283-9641-F04058364698}">
      <dgm:prSet/>
      <dgm:spPr/>
      <dgm:t>
        <a:bodyPr/>
        <a:lstStyle/>
        <a:p>
          <a:endParaRPr lang="nl-NL"/>
        </a:p>
      </dgm:t>
    </dgm:pt>
    <dgm:pt modelId="{A20119CC-32E7-4B82-A0BA-8265D1FB387D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nl-NL"/>
            <a:t>How are pressures distributed?</a:t>
          </a:r>
          <a:endParaRPr lang="nl-NL" dirty="0"/>
        </a:p>
      </dgm:t>
    </dgm:pt>
    <dgm:pt modelId="{23EFF05E-9CAA-4D47-AD3F-85F5AC5CB931}" type="parTrans" cxnId="{B3232B29-A944-4E25-A890-9152276A8E9A}">
      <dgm:prSet/>
      <dgm:spPr/>
      <dgm:t>
        <a:bodyPr/>
        <a:lstStyle/>
        <a:p>
          <a:endParaRPr lang="nl-NL"/>
        </a:p>
      </dgm:t>
    </dgm:pt>
    <dgm:pt modelId="{93DD4CF8-1D1B-42F2-B782-84342171497F}" type="sibTrans" cxnId="{B3232B29-A944-4E25-A890-9152276A8E9A}">
      <dgm:prSet/>
      <dgm:spPr/>
      <dgm:t>
        <a:bodyPr/>
        <a:lstStyle/>
        <a:p>
          <a:endParaRPr lang="nl-NL"/>
        </a:p>
      </dgm:t>
    </dgm:pt>
    <dgm:pt modelId="{38DC3E50-81AD-4542-8C8F-CF958C254350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nl-NL"/>
            <a:t>Does this make sense?</a:t>
          </a:r>
          <a:endParaRPr lang="nl-NL" dirty="0"/>
        </a:p>
      </dgm:t>
    </dgm:pt>
    <dgm:pt modelId="{C86EE809-0C6A-4BAF-9451-65209C15374C}" type="parTrans" cxnId="{B1CB1CCC-F080-4DB5-9835-6A7861A18AFE}">
      <dgm:prSet/>
      <dgm:spPr/>
      <dgm:t>
        <a:bodyPr/>
        <a:lstStyle/>
        <a:p>
          <a:endParaRPr lang="nl-NL"/>
        </a:p>
      </dgm:t>
    </dgm:pt>
    <dgm:pt modelId="{12DF12E5-4F81-460F-BD5A-8479190F194E}" type="sibTrans" cxnId="{B1CB1CCC-F080-4DB5-9835-6A7861A18AFE}">
      <dgm:prSet/>
      <dgm:spPr/>
      <dgm:t>
        <a:bodyPr/>
        <a:lstStyle/>
        <a:p>
          <a:endParaRPr lang="nl-NL"/>
        </a:p>
      </dgm:t>
    </dgm:pt>
    <dgm:pt modelId="{076D9855-9BA3-43C0-8ED6-EF54BA8F20BE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nl-NL"/>
            <a:t>Time-consuming</a:t>
          </a:r>
        </a:p>
      </dgm:t>
    </dgm:pt>
    <dgm:pt modelId="{BAB15C07-9DFA-411E-B002-BE951F3D8B66}" type="parTrans" cxnId="{5A39B3CB-2E78-45A6-AB78-FC32A3C145F7}">
      <dgm:prSet/>
      <dgm:spPr/>
      <dgm:t>
        <a:bodyPr/>
        <a:lstStyle/>
        <a:p>
          <a:endParaRPr lang="nl-NL"/>
        </a:p>
      </dgm:t>
    </dgm:pt>
    <dgm:pt modelId="{93EFB2A7-ADA7-44D0-AD86-E77DEA500896}" type="sibTrans" cxnId="{5A39B3CB-2E78-45A6-AB78-FC32A3C145F7}">
      <dgm:prSet/>
      <dgm:spPr/>
      <dgm:t>
        <a:bodyPr/>
        <a:lstStyle/>
        <a:p>
          <a:endParaRPr lang="nl-NL"/>
        </a:p>
      </dgm:t>
    </dgm:pt>
    <dgm:pt modelId="{50FDCF2A-9DB0-4E87-AC46-483750B369CF}">
      <dgm:prSet phldrT="[Text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nl-NL"/>
            <a:t>Delayed information and some lost details</a:t>
          </a:r>
          <a:endParaRPr lang="nl-NL" dirty="0"/>
        </a:p>
      </dgm:t>
    </dgm:pt>
    <dgm:pt modelId="{D5DDB37C-C668-4DD3-BF5E-89A7CBCB61DE}" type="parTrans" cxnId="{6EE95A2C-CE07-4D30-A8B4-447785EB737E}">
      <dgm:prSet/>
      <dgm:spPr/>
      <dgm:t>
        <a:bodyPr/>
        <a:lstStyle/>
        <a:p>
          <a:endParaRPr lang="nl-NL"/>
        </a:p>
      </dgm:t>
    </dgm:pt>
    <dgm:pt modelId="{174B7AD0-D3F1-4450-BCCF-582C4755EA61}" type="sibTrans" cxnId="{6EE95A2C-CE07-4D30-A8B4-447785EB737E}">
      <dgm:prSet/>
      <dgm:spPr/>
      <dgm:t>
        <a:bodyPr/>
        <a:lstStyle/>
        <a:p>
          <a:endParaRPr lang="nl-NL"/>
        </a:p>
      </dgm:t>
    </dgm:pt>
    <dgm:pt modelId="{67F8751B-B20F-49B8-8062-A1BE8466C132}" type="pres">
      <dgm:prSet presAssocID="{AD4355BE-BEBD-4E1A-90A5-9FA15FF9370D}" presName="root" presStyleCnt="0">
        <dgm:presLayoutVars>
          <dgm:dir/>
          <dgm:resizeHandles val="exact"/>
        </dgm:presLayoutVars>
      </dgm:prSet>
      <dgm:spPr/>
    </dgm:pt>
    <dgm:pt modelId="{76F57A63-D51A-4265-92C8-FBC260AE17EC}" type="pres">
      <dgm:prSet presAssocID="{91432F33-C340-4C90-ABAB-49B659A59FFF}" presName="compNode" presStyleCnt="0"/>
      <dgm:spPr/>
    </dgm:pt>
    <dgm:pt modelId="{38993DDD-2A62-413B-9285-E1EABD64E6FE}" type="pres">
      <dgm:prSet presAssocID="{91432F33-C340-4C90-ABAB-49B659A59FFF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69BB4F2-2C3C-4E27-858D-3852B547732E}" type="pres">
      <dgm:prSet presAssocID="{91432F33-C340-4C90-ABAB-49B659A59FFF}" presName="iconSpace" presStyleCnt="0"/>
      <dgm:spPr/>
    </dgm:pt>
    <dgm:pt modelId="{8C464488-F64D-4BAE-9DE5-20F01486340E}" type="pres">
      <dgm:prSet presAssocID="{91432F33-C340-4C90-ABAB-49B659A59FFF}" presName="parTx" presStyleLbl="revTx" presStyleIdx="0" presStyleCnt="6">
        <dgm:presLayoutVars>
          <dgm:chMax val="0"/>
          <dgm:chPref val="0"/>
        </dgm:presLayoutVars>
      </dgm:prSet>
      <dgm:spPr/>
    </dgm:pt>
    <dgm:pt modelId="{55276065-3D91-4B22-A9E4-A3081E24149C}" type="pres">
      <dgm:prSet presAssocID="{91432F33-C340-4C90-ABAB-49B659A59FFF}" presName="txSpace" presStyleCnt="0"/>
      <dgm:spPr/>
    </dgm:pt>
    <dgm:pt modelId="{F9D18CEB-D7FD-4D19-8F6B-9FE8426FDFA9}" type="pres">
      <dgm:prSet presAssocID="{91432F33-C340-4C90-ABAB-49B659A59FFF}" presName="desTx" presStyleLbl="revTx" presStyleIdx="1" presStyleCnt="6" custLinFactNeighborY="10626">
        <dgm:presLayoutVars/>
      </dgm:prSet>
      <dgm:spPr/>
    </dgm:pt>
    <dgm:pt modelId="{9592BEF7-F85C-40B3-8FAC-67548536E1F8}" type="pres">
      <dgm:prSet presAssocID="{147B3D54-8AF4-4626-994A-DE7C2D56F771}" presName="sibTrans" presStyleCnt="0"/>
      <dgm:spPr/>
    </dgm:pt>
    <dgm:pt modelId="{C1C7DC95-2C4C-4706-9CA2-07D0B2471C62}" type="pres">
      <dgm:prSet presAssocID="{E74C41F4-680D-43E0-9D35-68C98DA6B9B3}" presName="compNode" presStyleCnt="0"/>
      <dgm:spPr/>
    </dgm:pt>
    <dgm:pt modelId="{591075B8-ECD6-4A56-B42C-1772A6DF79B6}" type="pres">
      <dgm:prSet presAssocID="{E74C41F4-680D-43E0-9D35-68C98DA6B9B3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8D354C87-DAE7-45CF-A103-A96AB6399630}" type="pres">
      <dgm:prSet presAssocID="{E74C41F4-680D-43E0-9D35-68C98DA6B9B3}" presName="iconSpace" presStyleCnt="0"/>
      <dgm:spPr/>
    </dgm:pt>
    <dgm:pt modelId="{BE99D2F3-4817-4172-A81E-79711553D7A4}" type="pres">
      <dgm:prSet presAssocID="{E74C41F4-680D-43E0-9D35-68C98DA6B9B3}" presName="parTx" presStyleLbl="revTx" presStyleIdx="2" presStyleCnt="6">
        <dgm:presLayoutVars>
          <dgm:chMax val="0"/>
          <dgm:chPref val="0"/>
        </dgm:presLayoutVars>
      </dgm:prSet>
      <dgm:spPr/>
    </dgm:pt>
    <dgm:pt modelId="{74CEE46C-E70B-4CFB-867A-E5B671E75581}" type="pres">
      <dgm:prSet presAssocID="{E74C41F4-680D-43E0-9D35-68C98DA6B9B3}" presName="txSpace" presStyleCnt="0"/>
      <dgm:spPr/>
    </dgm:pt>
    <dgm:pt modelId="{42412DAC-F132-4DAC-8CEF-0DC31765FC5A}" type="pres">
      <dgm:prSet presAssocID="{E74C41F4-680D-43E0-9D35-68C98DA6B9B3}" presName="desTx" presStyleLbl="revTx" presStyleIdx="3" presStyleCnt="6" custLinFactNeighborY="10626">
        <dgm:presLayoutVars/>
      </dgm:prSet>
      <dgm:spPr/>
    </dgm:pt>
    <dgm:pt modelId="{A0813BF6-FEB4-470B-805A-FC9987659A40}" type="pres">
      <dgm:prSet presAssocID="{185FD7B0-E6C5-4127-97F2-DA97085C92A0}" presName="sibTrans" presStyleCnt="0"/>
      <dgm:spPr/>
    </dgm:pt>
    <dgm:pt modelId="{F69D3817-B8A7-4644-82D4-77C015C1668D}" type="pres">
      <dgm:prSet presAssocID="{4A46C9D0-7EFB-4841-8877-52115F54E922}" presName="compNode" presStyleCnt="0"/>
      <dgm:spPr/>
    </dgm:pt>
    <dgm:pt modelId="{31C0A211-7C75-469F-A07B-F6E2BEFD33C7}" type="pres">
      <dgm:prSet presAssocID="{4A46C9D0-7EFB-4841-8877-52115F54E9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4639D03-7E5A-49A6-9675-4F0C2D70A384}" type="pres">
      <dgm:prSet presAssocID="{4A46C9D0-7EFB-4841-8877-52115F54E922}" presName="iconSpace" presStyleCnt="0"/>
      <dgm:spPr/>
    </dgm:pt>
    <dgm:pt modelId="{A0F9E844-9F43-4460-8276-B5B8051421FE}" type="pres">
      <dgm:prSet presAssocID="{4A46C9D0-7EFB-4841-8877-52115F54E922}" presName="parTx" presStyleLbl="revTx" presStyleIdx="4" presStyleCnt="6">
        <dgm:presLayoutVars>
          <dgm:chMax val="0"/>
          <dgm:chPref val="0"/>
        </dgm:presLayoutVars>
      </dgm:prSet>
      <dgm:spPr/>
    </dgm:pt>
    <dgm:pt modelId="{77F66739-F445-45B1-AC86-2FE1BCBB7CFA}" type="pres">
      <dgm:prSet presAssocID="{4A46C9D0-7EFB-4841-8877-52115F54E922}" presName="txSpace" presStyleCnt="0"/>
      <dgm:spPr/>
    </dgm:pt>
    <dgm:pt modelId="{19ECACBC-40CF-4B1A-B9EF-28862F67A513}" type="pres">
      <dgm:prSet presAssocID="{4A46C9D0-7EFB-4841-8877-52115F54E922}" presName="desTx" presStyleLbl="revTx" presStyleIdx="5" presStyleCnt="6" custLinFactNeighborY="10626">
        <dgm:presLayoutVars/>
      </dgm:prSet>
      <dgm:spPr/>
    </dgm:pt>
  </dgm:ptLst>
  <dgm:cxnLst>
    <dgm:cxn modelId="{C7EA3703-3B43-4283-9641-F04058364698}" srcId="{4A46C9D0-7EFB-4841-8877-52115F54E922}" destId="{BCBC55C9-684F-409F-A6FA-FB59FF48E149}" srcOrd="1" destOrd="0" parTransId="{E1B68881-EB06-4C34-BE53-08082B66E45A}" sibTransId="{F36695D5-6A38-418B-9D11-812368A1481E}"/>
    <dgm:cxn modelId="{18CD5A1D-594D-41EF-BECC-CB0924EFB7A0}" srcId="{91432F33-C340-4C90-ABAB-49B659A59FFF}" destId="{69160F13-AD5B-4971-B112-6B204BB6143C}" srcOrd="0" destOrd="0" parTransId="{C3C8D891-6E88-4649-92D4-8F0F0AEE90C3}" sibTransId="{1492571B-5AB7-4DE4-8E17-EA2DADFCDF5F}"/>
    <dgm:cxn modelId="{B3232B29-A944-4E25-A890-9152276A8E9A}" srcId="{91432F33-C340-4C90-ABAB-49B659A59FFF}" destId="{A20119CC-32E7-4B82-A0BA-8265D1FB387D}" srcOrd="1" destOrd="0" parTransId="{23EFF05E-9CAA-4D47-AD3F-85F5AC5CB931}" sibTransId="{93DD4CF8-1D1B-42F2-B782-84342171497F}"/>
    <dgm:cxn modelId="{6EE95A2C-CE07-4D30-A8B4-447785EB737E}" srcId="{E74C41F4-680D-43E0-9D35-68C98DA6B9B3}" destId="{50FDCF2A-9DB0-4E87-AC46-483750B369CF}" srcOrd="2" destOrd="0" parTransId="{D5DDB37C-C668-4DD3-BF5E-89A7CBCB61DE}" sibTransId="{174B7AD0-D3F1-4450-BCCF-582C4755EA61}"/>
    <dgm:cxn modelId="{70D0BD30-FC44-4BD7-84D8-977E6A6E4753}" type="presOf" srcId="{69160F13-AD5B-4971-B112-6B204BB6143C}" destId="{F9D18CEB-D7FD-4D19-8F6B-9FE8426FDFA9}" srcOrd="0" destOrd="0" presId="urn:microsoft.com/office/officeart/2018/5/layout/CenteredIconLabelDescriptionList"/>
    <dgm:cxn modelId="{0A88E83B-FA51-4CB9-9CE3-4C15B2938F95}" type="presOf" srcId="{4A46C9D0-7EFB-4841-8877-52115F54E922}" destId="{A0F9E844-9F43-4460-8276-B5B8051421FE}" srcOrd="0" destOrd="0" presId="urn:microsoft.com/office/officeart/2018/5/layout/CenteredIconLabelDescriptionList"/>
    <dgm:cxn modelId="{66B0D340-393B-4EAF-9DB9-26D9476549AB}" type="presOf" srcId="{91432F33-C340-4C90-ABAB-49B659A59FFF}" destId="{8C464488-F64D-4BAE-9DE5-20F01486340E}" srcOrd="0" destOrd="0" presId="urn:microsoft.com/office/officeart/2018/5/layout/CenteredIconLabelDescriptionList"/>
    <dgm:cxn modelId="{ACF14E5C-2A4D-4290-AC91-BD7FB9B98B48}" srcId="{AD4355BE-BEBD-4E1A-90A5-9FA15FF9370D}" destId="{91432F33-C340-4C90-ABAB-49B659A59FFF}" srcOrd="0" destOrd="0" parTransId="{3E626747-3AF0-4C71-A07A-FAE5C143B3EE}" sibTransId="{147B3D54-8AF4-4626-994A-DE7C2D56F771}"/>
    <dgm:cxn modelId="{85EF7D63-3782-4BCC-8AD8-5336C9C7A637}" type="presOf" srcId="{A20119CC-32E7-4B82-A0BA-8265D1FB387D}" destId="{F9D18CEB-D7FD-4D19-8F6B-9FE8426FDFA9}" srcOrd="0" destOrd="1" presId="urn:microsoft.com/office/officeart/2018/5/layout/CenteredIconLabelDescriptionList"/>
    <dgm:cxn modelId="{0A033F4B-4E9D-4EBD-AA6C-0251996B0C67}" type="presOf" srcId="{38DC3E50-81AD-4542-8C8F-CF958C254350}" destId="{F9D18CEB-D7FD-4D19-8F6B-9FE8426FDFA9}" srcOrd="0" destOrd="2" presId="urn:microsoft.com/office/officeart/2018/5/layout/CenteredIconLabelDescriptionList"/>
    <dgm:cxn modelId="{57D8394D-44DD-4CF1-A9F7-E907CEC2D3D0}" type="presOf" srcId="{D239CDA7-0AD3-47AA-93C4-F1C227B0FF99}" destId="{19ECACBC-40CF-4B1A-B9EF-28862F67A513}" srcOrd="0" destOrd="0" presId="urn:microsoft.com/office/officeart/2018/5/layout/CenteredIconLabelDescriptionList"/>
    <dgm:cxn modelId="{A46CE895-B470-4ADB-9C3D-717E7AF2C1C6}" srcId="{AD4355BE-BEBD-4E1A-90A5-9FA15FF9370D}" destId="{4A46C9D0-7EFB-4841-8877-52115F54E922}" srcOrd="2" destOrd="0" parTransId="{D734A100-C6EA-4AC8-80E5-7D6504C316E3}" sibTransId="{F5578AD4-09EC-469C-AC06-8CEA8A3B8F0D}"/>
    <dgm:cxn modelId="{FF6A5D9C-571A-400E-80EE-DF578A81E655}" type="presOf" srcId="{E74C41F4-680D-43E0-9D35-68C98DA6B9B3}" destId="{BE99D2F3-4817-4172-A81E-79711553D7A4}" srcOrd="0" destOrd="0" presId="urn:microsoft.com/office/officeart/2018/5/layout/CenteredIconLabelDescriptionList"/>
    <dgm:cxn modelId="{C3F88DA9-ED73-436C-B34F-74D10D8B4A3D}" type="presOf" srcId="{BCBC55C9-684F-409F-A6FA-FB59FF48E149}" destId="{19ECACBC-40CF-4B1A-B9EF-28862F67A513}" srcOrd="0" destOrd="1" presId="urn:microsoft.com/office/officeart/2018/5/layout/CenteredIconLabelDescriptionList"/>
    <dgm:cxn modelId="{A2D15DAB-00F4-4829-9704-05B134DE205E}" srcId="{4A46C9D0-7EFB-4841-8877-52115F54E922}" destId="{D239CDA7-0AD3-47AA-93C4-F1C227B0FF99}" srcOrd="0" destOrd="0" parTransId="{1F8DBDFA-732E-4FB9-BED1-65D4B86CD15F}" sibTransId="{8693DF62-0208-4424-9817-ED829690B520}"/>
    <dgm:cxn modelId="{45FAD0BA-B1F6-4729-9691-30CA288CBF88}" srcId="{AD4355BE-BEBD-4E1A-90A5-9FA15FF9370D}" destId="{E74C41F4-680D-43E0-9D35-68C98DA6B9B3}" srcOrd="1" destOrd="0" parTransId="{CD5D48D1-EDD7-4BBD-91EA-5F7777819BEA}" sibTransId="{185FD7B0-E6C5-4127-97F2-DA97085C92A0}"/>
    <dgm:cxn modelId="{1B79FFC1-446F-4FA0-A3D7-C40F4F3AD01F}" type="presOf" srcId="{90C34A98-8D93-4DD7-8B51-AC8D6B6E035B}" destId="{42412DAC-F132-4DAC-8CEF-0DC31765FC5A}" srcOrd="0" destOrd="0" presId="urn:microsoft.com/office/officeart/2018/5/layout/CenteredIconLabelDescriptionList"/>
    <dgm:cxn modelId="{0EC686C8-E1FC-4CA0-A990-B3F920A66EA1}" type="presOf" srcId="{AD4355BE-BEBD-4E1A-90A5-9FA15FF9370D}" destId="{67F8751B-B20F-49B8-8062-A1BE8466C132}" srcOrd="0" destOrd="0" presId="urn:microsoft.com/office/officeart/2018/5/layout/CenteredIconLabelDescriptionList"/>
    <dgm:cxn modelId="{5A39B3CB-2E78-45A6-AB78-FC32A3C145F7}" srcId="{E74C41F4-680D-43E0-9D35-68C98DA6B9B3}" destId="{076D9855-9BA3-43C0-8ED6-EF54BA8F20BE}" srcOrd="1" destOrd="0" parTransId="{BAB15C07-9DFA-411E-B002-BE951F3D8B66}" sibTransId="{93EFB2A7-ADA7-44D0-AD86-E77DEA500896}"/>
    <dgm:cxn modelId="{B1CB1CCC-F080-4DB5-9835-6A7861A18AFE}" srcId="{91432F33-C340-4C90-ABAB-49B659A59FFF}" destId="{38DC3E50-81AD-4542-8C8F-CF958C254350}" srcOrd="2" destOrd="0" parTransId="{C86EE809-0C6A-4BAF-9451-65209C15374C}" sibTransId="{12DF12E5-4F81-460F-BD5A-8479190F194E}"/>
    <dgm:cxn modelId="{A17339E5-4B4F-4BF8-AEF8-E83DC55DEE25}" srcId="{E74C41F4-680D-43E0-9D35-68C98DA6B9B3}" destId="{90C34A98-8D93-4DD7-8B51-AC8D6B6E035B}" srcOrd="0" destOrd="0" parTransId="{0FE5D7D9-CD2E-40DB-9B4F-B3EE0D0E64B1}" sibTransId="{B93CC5EF-A9A5-4B0F-9AB3-40095DC2CC6C}"/>
    <dgm:cxn modelId="{5E1470F7-D13E-4F28-993F-DFDA930CDDAD}" type="presOf" srcId="{50FDCF2A-9DB0-4E87-AC46-483750B369CF}" destId="{42412DAC-F132-4DAC-8CEF-0DC31765FC5A}" srcOrd="0" destOrd="2" presId="urn:microsoft.com/office/officeart/2018/5/layout/CenteredIconLabelDescriptionList"/>
    <dgm:cxn modelId="{E383C5F7-8D15-4638-9F67-B2BDE6EB79A3}" type="presOf" srcId="{076D9855-9BA3-43C0-8ED6-EF54BA8F20BE}" destId="{42412DAC-F132-4DAC-8CEF-0DC31765FC5A}" srcOrd="0" destOrd="1" presId="urn:microsoft.com/office/officeart/2018/5/layout/CenteredIconLabelDescriptionList"/>
    <dgm:cxn modelId="{8F3AD29C-CB38-4771-B813-DC7C83E87D37}" type="presParOf" srcId="{67F8751B-B20F-49B8-8062-A1BE8466C132}" destId="{76F57A63-D51A-4265-92C8-FBC260AE17EC}" srcOrd="0" destOrd="0" presId="urn:microsoft.com/office/officeart/2018/5/layout/CenteredIconLabelDescriptionList"/>
    <dgm:cxn modelId="{C41E6BF2-754C-4EEC-8C27-224D55041EF1}" type="presParOf" srcId="{76F57A63-D51A-4265-92C8-FBC260AE17EC}" destId="{38993DDD-2A62-413B-9285-E1EABD64E6FE}" srcOrd="0" destOrd="0" presId="urn:microsoft.com/office/officeart/2018/5/layout/CenteredIconLabelDescriptionList"/>
    <dgm:cxn modelId="{50CDDEBE-914A-4DB1-85E2-8BF069095C70}" type="presParOf" srcId="{76F57A63-D51A-4265-92C8-FBC260AE17EC}" destId="{769BB4F2-2C3C-4E27-858D-3852B547732E}" srcOrd="1" destOrd="0" presId="urn:microsoft.com/office/officeart/2018/5/layout/CenteredIconLabelDescriptionList"/>
    <dgm:cxn modelId="{66BA3E48-F3FA-4974-B301-3439ABBF4FB3}" type="presParOf" srcId="{76F57A63-D51A-4265-92C8-FBC260AE17EC}" destId="{8C464488-F64D-4BAE-9DE5-20F01486340E}" srcOrd="2" destOrd="0" presId="urn:microsoft.com/office/officeart/2018/5/layout/CenteredIconLabelDescriptionList"/>
    <dgm:cxn modelId="{27D29EF3-9618-4796-8C7B-16BFDB3CD7D0}" type="presParOf" srcId="{76F57A63-D51A-4265-92C8-FBC260AE17EC}" destId="{55276065-3D91-4B22-A9E4-A3081E24149C}" srcOrd="3" destOrd="0" presId="urn:microsoft.com/office/officeart/2018/5/layout/CenteredIconLabelDescriptionList"/>
    <dgm:cxn modelId="{AB74A40B-7392-4ED5-8216-5BB2C9125496}" type="presParOf" srcId="{76F57A63-D51A-4265-92C8-FBC260AE17EC}" destId="{F9D18CEB-D7FD-4D19-8F6B-9FE8426FDFA9}" srcOrd="4" destOrd="0" presId="urn:microsoft.com/office/officeart/2018/5/layout/CenteredIconLabelDescriptionList"/>
    <dgm:cxn modelId="{2D625D60-7056-4D52-9A8C-2A7918FE311E}" type="presParOf" srcId="{67F8751B-B20F-49B8-8062-A1BE8466C132}" destId="{9592BEF7-F85C-40B3-8FAC-67548536E1F8}" srcOrd="1" destOrd="0" presId="urn:microsoft.com/office/officeart/2018/5/layout/CenteredIconLabelDescriptionList"/>
    <dgm:cxn modelId="{70B61A96-CE18-4FCE-B5E9-5C1E82FF3DBC}" type="presParOf" srcId="{67F8751B-B20F-49B8-8062-A1BE8466C132}" destId="{C1C7DC95-2C4C-4706-9CA2-07D0B2471C62}" srcOrd="2" destOrd="0" presId="urn:microsoft.com/office/officeart/2018/5/layout/CenteredIconLabelDescriptionList"/>
    <dgm:cxn modelId="{A45C659F-6536-47C5-A370-CC851066FBB6}" type="presParOf" srcId="{C1C7DC95-2C4C-4706-9CA2-07D0B2471C62}" destId="{591075B8-ECD6-4A56-B42C-1772A6DF79B6}" srcOrd="0" destOrd="0" presId="urn:microsoft.com/office/officeart/2018/5/layout/CenteredIconLabelDescriptionList"/>
    <dgm:cxn modelId="{F0956492-9126-4386-94EE-DFCD3FA761D1}" type="presParOf" srcId="{C1C7DC95-2C4C-4706-9CA2-07D0B2471C62}" destId="{8D354C87-DAE7-45CF-A103-A96AB6399630}" srcOrd="1" destOrd="0" presId="urn:microsoft.com/office/officeart/2018/5/layout/CenteredIconLabelDescriptionList"/>
    <dgm:cxn modelId="{0406952F-C076-405D-83C0-D839DA8B15F4}" type="presParOf" srcId="{C1C7DC95-2C4C-4706-9CA2-07D0B2471C62}" destId="{BE99D2F3-4817-4172-A81E-79711553D7A4}" srcOrd="2" destOrd="0" presId="urn:microsoft.com/office/officeart/2018/5/layout/CenteredIconLabelDescriptionList"/>
    <dgm:cxn modelId="{8A2E147A-E341-499B-9E2B-E4DA241A9438}" type="presParOf" srcId="{C1C7DC95-2C4C-4706-9CA2-07D0B2471C62}" destId="{74CEE46C-E70B-4CFB-867A-E5B671E75581}" srcOrd="3" destOrd="0" presId="urn:microsoft.com/office/officeart/2018/5/layout/CenteredIconLabelDescriptionList"/>
    <dgm:cxn modelId="{30C13662-015D-4C0B-82AC-788CC8976CA6}" type="presParOf" srcId="{C1C7DC95-2C4C-4706-9CA2-07D0B2471C62}" destId="{42412DAC-F132-4DAC-8CEF-0DC31765FC5A}" srcOrd="4" destOrd="0" presId="urn:microsoft.com/office/officeart/2018/5/layout/CenteredIconLabelDescriptionList"/>
    <dgm:cxn modelId="{D0FF1CF7-9C8A-4D18-BEED-95E68D671249}" type="presParOf" srcId="{67F8751B-B20F-49B8-8062-A1BE8466C132}" destId="{A0813BF6-FEB4-470B-805A-FC9987659A40}" srcOrd="3" destOrd="0" presId="urn:microsoft.com/office/officeart/2018/5/layout/CenteredIconLabelDescriptionList"/>
    <dgm:cxn modelId="{40DAA58E-9ED6-459F-8647-DE1EE9B362FD}" type="presParOf" srcId="{67F8751B-B20F-49B8-8062-A1BE8466C132}" destId="{F69D3817-B8A7-4644-82D4-77C015C1668D}" srcOrd="4" destOrd="0" presId="urn:microsoft.com/office/officeart/2018/5/layout/CenteredIconLabelDescriptionList"/>
    <dgm:cxn modelId="{6B471420-6196-4E8A-A7A6-FAF0EC7F0A23}" type="presParOf" srcId="{F69D3817-B8A7-4644-82D4-77C015C1668D}" destId="{31C0A211-7C75-469F-A07B-F6E2BEFD33C7}" srcOrd="0" destOrd="0" presId="urn:microsoft.com/office/officeart/2018/5/layout/CenteredIconLabelDescriptionList"/>
    <dgm:cxn modelId="{740ADC3B-8AC3-4561-A9E4-5E50B9F60675}" type="presParOf" srcId="{F69D3817-B8A7-4644-82D4-77C015C1668D}" destId="{64639D03-7E5A-49A6-9675-4F0C2D70A384}" srcOrd="1" destOrd="0" presId="urn:microsoft.com/office/officeart/2018/5/layout/CenteredIconLabelDescriptionList"/>
    <dgm:cxn modelId="{21B64F4A-0CBA-490D-A1B6-72B0511489D6}" type="presParOf" srcId="{F69D3817-B8A7-4644-82D4-77C015C1668D}" destId="{A0F9E844-9F43-4460-8276-B5B8051421FE}" srcOrd="2" destOrd="0" presId="urn:microsoft.com/office/officeart/2018/5/layout/CenteredIconLabelDescriptionList"/>
    <dgm:cxn modelId="{803C914C-FF78-49AB-9874-12FF14B17FF9}" type="presParOf" srcId="{F69D3817-B8A7-4644-82D4-77C015C1668D}" destId="{77F66739-F445-45B1-AC86-2FE1BCBB7CFA}" srcOrd="3" destOrd="0" presId="urn:microsoft.com/office/officeart/2018/5/layout/CenteredIconLabelDescriptionList"/>
    <dgm:cxn modelId="{0A1882AB-3BEA-46F7-8F5A-C9101CDFD9CA}" type="presParOf" srcId="{F69D3817-B8A7-4644-82D4-77C015C1668D}" destId="{19ECACBC-40CF-4B1A-B9EF-28862F67A513}" srcOrd="4" destOrd="0" presId="urn:microsoft.com/office/officeart/2018/5/layout/CenteredIconLabelDescription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F27CAD-D82C-4346-A836-5776C743D24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0A3226-886D-411C-8151-3E15668BFBC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600"/>
            <a:t>Static data</a:t>
          </a:r>
          <a:endParaRPr lang="en-US" sz="1600"/>
        </a:p>
      </dgm:t>
    </dgm:pt>
    <dgm:pt modelId="{2A86F517-CA1F-4873-B9A7-BDE72DF94FA5}" type="parTrans" cxnId="{042D20DC-FEBB-4AD9-9571-0D5C6561C75B}">
      <dgm:prSet/>
      <dgm:spPr/>
      <dgm:t>
        <a:bodyPr/>
        <a:lstStyle/>
        <a:p>
          <a:endParaRPr lang="en-US" sz="1600"/>
        </a:p>
      </dgm:t>
    </dgm:pt>
    <dgm:pt modelId="{52489185-C5DD-4D4E-88A3-E1C142D95204}" type="sibTrans" cxnId="{042D20DC-FEBB-4AD9-9571-0D5C6561C75B}">
      <dgm:prSet/>
      <dgm:spPr/>
      <dgm:t>
        <a:bodyPr/>
        <a:lstStyle/>
        <a:p>
          <a:endParaRPr lang="en-US" sz="1600"/>
        </a:p>
      </dgm:t>
    </dgm:pt>
    <dgm:pt modelId="{8C78FEAF-8636-45A6-9207-63B7EF4F7560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Parameters of soil</a:t>
          </a:r>
          <a:endParaRPr lang="en-US" sz="1600" dirty="0"/>
        </a:p>
      </dgm:t>
    </dgm:pt>
    <dgm:pt modelId="{F8627FB8-B5DD-4ECF-A2AB-7070916140A2}" type="parTrans" cxnId="{A0B22FD6-EA68-4908-9039-AF5D6C74CD9B}">
      <dgm:prSet/>
      <dgm:spPr/>
      <dgm:t>
        <a:bodyPr/>
        <a:lstStyle/>
        <a:p>
          <a:endParaRPr lang="en-US" sz="1600"/>
        </a:p>
      </dgm:t>
    </dgm:pt>
    <dgm:pt modelId="{54F0281D-AC01-4426-8490-917F390B9985}" type="sibTrans" cxnId="{A0B22FD6-EA68-4908-9039-AF5D6C74CD9B}">
      <dgm:prSet/>
      <dgm:spPr/>
      <dgm:t>
        <a:bodyPr/>
        <a:lstStyle/>
        <a:p>
          <a:endParaRPr lang="en-US" sz="1600"/>
        </a:p>
      </dgm:t>
    </dgm:pt>
    <dgm:pt modelId="{D0287410-0F9E-4D1F-8BDA-F99A0C790B8E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Set up and experiment geometry</a:t>
          </a:r>
          <a:endParaRPr lang="en-US" sz="1600" dirty="0"/>
        </a:p>
      </dgm:t>
    </dgm:pt>
    <dgm:pt modelId="{F62C246D-0901-4BA2-83F4-E222B15B65FF}" type="parTrans" cxnId="{620FC52C-24AE-4B4E-A8B3-63FCDA0ACD75}">
      <dgm:prSet/>
      <dgm:spPr/>
      <dgm:t>
        <a:bodyPr/>
        <a:lstStyle/>
        <a:p>
          <a:endParaRPr lang="en-US" sz="1600"/>
        </a:p>
      </dgm:t>
    </dgm:pt>
    <dgm:pt modelId="{BBB48B01-051E-4696-BDEB-475D511B50E1}" type="sibTrans" cxnId="{620FC52C-24AE-4B4E-A8B3-63FCDA0ACD75}">
      <dgm:prSet/>
      <dgm:spPr/>
      <dgm:t>
        <a:bodyPr/>
        <a:lstStyle/>
        <a:p>
          <a:endParaRPr lang="en-US" sz="1600"/>
        </a:p>
      </dgm:t>
    </dgm:pt>
    <dgm:pt modelId="{5738DE76-C31C-4D2D-9463-1F1707A5CD6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600"/>
            <a:t>Dynamic data</a:t>
          </a:r>
          <a:endParaRPr lang="en-US" sz="1600"/>
        </a:p>
      </dgm:t>
    </dgm:pt>
    <dgm:pt modelId="{0FB9E5A3-D75C-437E-BF06-7BE8B2ACF1E9}" type="parTrans" cxnId="{47236102-830E-4F09-AB55-E4298A56BB3B}">
      <dgm:prSet/>
      <dgm:spPr/>
      <dgm:t>
        <a:bodyPr/>
        <a:lstStyle/>
        <a:p>
          <a:endParaRPr lang="en-US" sz="1600"/>
        </a:p>
      </dgm:t>
    </dgm:pt>
    <dgm:pt modelId="{1E0A17F1-F26C-43D8-B32D-D890BF9C4DAC}" type="sibTrans" cxnId="{47236102-830E-4F09-AB55-E4298A56BB3B}">
      <dgm:prSet/>
      <dgm:spPr/>
      <dgm:t>
        <a:bodyPr/>
        <a:lstStyle/>
        <a:p>
          <a:endParaRPr lang="en-US" sz="1600"/>
        </a:p>
      </dgm:t>
    </dgm:pt>
    <dgm:pt modelId="{B56D273C-D6AF-4BF2-96EB-0A655351E26E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600" b="0" dirty="0"/>
            <a:t>Head readings</a:t>
          </a:r>
          <a:endParaRPr lang="en-US" sz="1600" b="0" dirty="0"/>
        </a:p>
      </dgm:t>
    </dgm:pt>
    <dgm:pt modelId="{E0546ADF-8DF9-4DB8-9FED-471E814418C1}" type="parTrans" cxnId="{45777CE0-A8AB-43C0-B90A-872FA46D38CF}">
      <dgm:prSet/>
      <dgm:spPr/>
      <dgm:t>
        <a:bodyPr/>
        <a:lstStyle/>
        <a:p>
          <a:endParaRPr lang="en-US" sz="1600"/>
        </a:p>
      </dgm:t>
    </dgm:pt>
    <dgm:pt modelId="{B0031502-154D-4A9F-98FA-CA273CEDE5D5}" type="sibTrans" cxnId="{45777CE0-A8AB-43C0-B90A-872FA46D38CF}">
      <dgm:prSet/>
      <dgm:spPr/>
      <dgm:t>
        <a:bodyPr/>
        <a:lstStyle/>
        <a:p>
          <a:endParaRPr lang="en-US" sz="1600"/>
        </a:p>
      </dgm:t>
    </dgm:pt>
    <dgm:pt modelId="{91AB3240-0D3B-4A8C-9223-28AEF69F2C11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600" b="0" dirty="0"/>
            <a:t>Weight of discharged water over time</a:t>
          </a:r>
          <a:endParaRPr lang="en-US" sz="1600" b="0" dirty="0"/>
        </a:p>
      </dgm:t>
    </dgm:pt>
    <dgm:pt modelId="{CCE590B4-CFDB-4DB6-9F9C-521F08B63DA8}" type="parTrans" cxnId="{1E66897B-68F7-48F9-85EA-949572328D14}">
      <dgm:prSet/>
      <dgm:spPr/>
      <dgm:t>
        <a:bodyPr/>
        <a:lstStyle/>
        <a:p>
          <a:endParaRPr lang="en-US" sz="1600"/>
        </a:p>
      </dgm:t>
    </dgm:pt>
    <dgm:pt modelId="{FAB734F7-E002-4863-ACB2-E1B47A607E17}" type="sibTrans" cxnId="{1E66897B-68F7-48F9-85EA-949572328D14}">
      <dgm:prSet/>
      <dgm:spPr/>
      <dgm:t>
        <a:bodyPr/>
        <a:lstStyle/>
        <a:p>
          <a:endParaRPr lang="en-US" sz="1600"/>
        </a:p>
      </dgm:t>
    </dgm:pt>
    <dgm:pt modelId="{375E5434-AF82-4AC9-9E5B-D9F7FA93D9C3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600" b="0" dirty="0"/>
            <a:t>Images</a:t>
          </a:r>
          <a:endParaRPr lang="en-US" sz="1600" b="0" dirty="0"/>
        </a:p>
      </dgm:t>
    </dgm:pt>
    <dgm:pt modelId="{9A0F8FCC-0382-48C0-A2E2-F27EE726A0A0}" type="parTrans" cxnId="{09344713-435D-4DC0-A288-66F2BEF43C54}">
      <dgm:prSet/>
      <dgm:spPr/>
      <dgm:t>
        <a:bodyPr/>
        <a:lstStyle/>
        <a:p>
          <a:endParaRPr lang="en-US" sz="1600"/>
        </a:p>
      </dgm:t>
    </dgm:pt>
    <dgm:pt modelId="{E47C113A-624C-43A2-B0CE-332BD17A2579}" type="sibTrans" cxnId="{09344713-435D-4DC0-A288-66F2BEF43C54}">
      <dgm:prSet/>
      <dgm:spPr/>
      <dgm:t>
        <a:bodyPr/>
        <a:lstStyle/>
        <a:p>
          <a:endParaRPr lang="en-US" sz="1600"/>
        </a:p>
      </dgm:t>
    </dgm:pt>
    <dgm:pt modelId="{93E96089-E8F6-4A8D-AFFE-66040F0DCA78}" type="pres">
      <dgm:prSet presAssocID="{70F27CAD-D82C-4346-A836-5776C743D247}" presName="root" presStyleCnt="0">
        <dgm:presLayoutVars>
          <dgm:dir/>
          <dgm:resizeHandles val="exact"/>
        </dgm:presLayoutVars>
      </dgm:prSet>
      <dgm:spPr/>
    </dgm:pt>
    <dgm:pt modelId="{DA18749B-FB9F-48FE-9925-C1E83CA4A3DC}" type="pres">
      <dgm:prSet presAssocID="{E60A3226-886D-411C-8151-3E15668BFBC7}" presName="compNode" presStyleCnt="0"/>
      <dgm:spPr/>
    </dgm:pt>
    <dgm:pt modelId="{F1C253D1-D3E3-4AA5-AAE3-93B93D3E68EC}" type="pres">
      <dgm:prSet presAssocID="{E60A3226-886D-411C-8151-3E15668BFBC7}" presName="iconRect" presStyleLbl="nod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be outline"/>
        </a:ext>
      </dgm:extLst>
    </dgm:pt>
    <dgm:pt modelId="{646161C1-B1F6-4A21-AFCE-178D3BA816EA}" type="pres">
      <dgm:prSet presAssocID="{E60A3226-886D-411C-8151-3E15668BFBC7}" presName="iconSpace" presStyleCnt="0"/>
      <dgm:spPr/>
    </dgm:pt>
    <dgm:pt modelId="{D1ED5EEB-7E59-4AE6-BBB6-5512F28D8146}" type="pres">
      <dgm:prSet presAssocID="{E60A3226-886D-411C-8151-3E15668BFBC7}" presName="parTx" presStyleLbl="revTx" presStyleIdx="0" presStyleCnt="4">
        <dgm:presLayoutVars>
          <dgm:chMax val="0"/>
          <dgm:chPref val="0"/>
        </dgm:presLayoutVars>
      </dgm:prSet>
      <dgm:spPr/>
    </dgm:pt>
    <dgm:pt modelId="{ED49C22F-6490-47E9-A062-8B3AB2F9B893}" type="pres">
      <dgm:prSet presAssocID="{E60A3226-886D-411C-8151-3E15668BFBC7}" presName="txSpace" presStyleCnt="0"/>
      <dgm:spPr/>
    </dgm:pt>
    <dgm:pt modelId="{74982DCB-CC27-4D01-B415-4B58CD51223B}" type="pres">
      <dgm:prSet presAssocID="{E60A3226-886D-411C-8151-3E15668BFBC7}" presName="desTx" presStyleLbl="revTx" presStyleIdx="1" presStyleCnt="4">
        <dgm:presLayoutVars/>
      </dgm:prSet>
      <dgm:spPr/>
    </dgm:pt>
    <dgm:pt modelId="{43C43F5C-4AAF-4931-961E-DBA289D3B5B0}" type="pres">
      <dgm:prSet presAssocID="{52489185-C5DD-4D4E-88A3-E1C142D95204}" presName="sibTrans" presStyleCnt="0"/>
      <dgm:spPr/>
    </dgm:pt>
    <dgm:pt modelId="{F728436D-42D8-4BAB-93CD-6EFC03965665}" type="pres">
      <dgm:prSet presAssocID="{5738DE76-C31C-4D2D-9463-1F1707A5CD6E}" presName="compNode" presStyleCnt="0"/>
      <dgm:spPr/>
    </dgm:pt>
    <dgm:pt modelId="{38909B7E-B70B-4D84-8726-3936215ACCE0}" type="pres">
      <dgm:prSet presAssocID="{5738DE76-C31C-4D2D-9463-1F1707A5CD6E}" presName="iconRect" presStyleLbl="node1" presStyleIdx="1" presStyleCnt="2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1 with solid fill"/>
        </a:ext>
      </dgm:extLst>
    </dgm:pt>
    <dgm:pt modelId="{61BA3E6B-FCB8-4ACB-B041-5192342583D0}" type="pres">
      <dgm:prSet presAssocID="{5738DE76-C31C-4D2D-9463-1F1707A5CD6E}" presName="iconSpace" presStyleCnt="0"/>
      <dgm:spPr/>
    </dgm:pt>
    <dgm:pt modelId="{6DC86B6E-4B11-4EB5-ACEB-F9BE0102ECBB}" type="pres">
      <dgm:prSet presAssocID="{5738DE76-C31C-4D2D-9463-1F1707A5CD6E}" presName="parTx" presStyleLbl="revTx" presStyleIdx="2" presStyleCnt="4">
        <dgm:presLayoutVars>
          <dgm:chMax val="0"/>
          <dgm:chPref val="0"/>
        </dgm:presLayoutVars>
      </dgm:prSet>
      <dgm:spPr/>
    </dgm:pt>
    <dgm:pt modelId="{BAE682CB-363B-4EC0-A289-302D32F1004B}" type="pres">
      <dgm:prSet presAssocID="{5738DE76-C31C-4D2D-9463-1F1707A5CD6E}" presName="txSpace" presStyleCnt="0"/>
      <dgm:spPr/>
    </dgm:pt>
    <dgm:pt modelId="{51D54BB5-D6F9-4414-A022-74506AA07AE9}" type="pres">
      <dgm:prSet presAssocID="{5738DE76-C31C-4D2D-9463-1F1707A5CD6E}" presName="desTx" presStyleLbl="revTx" presStyleIdx="3" presStyleCnt="4">
        <dgm:presLayoutVars/>
      </dgm:prSet>
      <dgm:spPr/>
    </dgm:pt>
  </dgm:ptLst>
  <dgm:cxnLst>
    <dgm:cxn modelId="{47236102-830E-4F09-AB55-E4298A56BB3B}" srcId="{70F27CAD-D82C-4346-A836-5776C743D247}" destId="{5738DE76-C31C-4D2D-9463-1F1707A5CD6E}" srcOrd="1" destOrd="0" parTransId="{0FB9E5A3-D75C-437E-BF06-7BE8B2ACF1E9}" sibTransId="{1E0A17F1-F26C-43D8-B32D-D890BF9C4DAC}"/>
    <dgm:cxn modelId="{6E18D30B-83BE-4299-9C6B-610AA41EBF15}" type="presOf" srcId="{D0287410-0F9E-4D1F-8BDA-F99A0C790B8E}" destId="{74982DCB-CC27-4D01-B415-4B58CD51223B}" srcOrd="0" destOrd="1" presId="urn:microsoft.com/office/officeart/2018/2/layout/IconLabelDescriptionList"/>
    <dgm:cxn modelId="{09344713-435D-4DC0-A288-66F2BEF43C54}" srcId="{5738DE76-C31C-4D2D-9463-1F1707A5CD6E}" destId="{375E5434-AF82-4AC9-9E5B-D9F7FA93D9C3}" srcOrd="2" destOrd="0" parTransId="{9A0F8FCC-0382-48C0-A2E2-F27EE726A0A0}" sibTransId="{E47C113A-624C-43A2-B0CE-332BD17A2579}"/>
    <dgm:cxn modelId="{A8F7F014-239B-4038-9B7E-846884D42187}" type="presOf" srcId="{B56D273C-D6AF-4BF2-96EB-0A655351E26E}" destId="{51D54BB5-D6F9-4414-A022-74506AA07AE9}" srcOrd="0" destOrd="0" presId="urn:microsoft.com/office/officeart/2018/2/layout/IconLabelDescriptionList"/>
    <dgm:cxn modelId="{4C765024-9E81-458B-B267-5C0E522FC358}" type="presOf" srcId="{70F27CAD-D82C-4346-A836-5776C743D247}" destId="{93E96089-E8F6-4A8D-AFFE-66040F0DCA78}" srcOrd="0" destOrd="0" presId="urn:microsoft.com/office/officeart/2018/2/layout/IconLabelDescriptionList"/>
    <dgm:cxn modelId="{620FC52C-24AE-4B4E-A8B3-63FCDA0ACD75}" srcId="{E60A3226-886D-411C-8151-3E15668BFBC7}" destId="{D0287410-0F9E-4D1F-8BDA-F99A0C790B8E}" srcOrd="1" destOrd="0" parTransId="{F62C246D-0901-4BA2-83F4-E222B15B65FF}" sibTransId="{BBB48B01-051E-4696-BDEB-475D511B50E1}"/>
    <dgm:cxn modelId="{0996F668-70DF-43EE-A6EE-DDF3AB825212}" type="presOf" srcId="{91AB3240-0D3B-4A8C-9223-28AEF69F2C11}" destId="{51D54BB5-D6F9-4414-A022-74506AA07AE9}" srcOrd="0" destOrd="1" presId="urn:microsoft.com/office/officeart/2018/2/layout/IconLabelDescriptionList"/>
    <dgm:cxn modelId="{0C4ADF55-AFC2-4F2C-941D-012721392AA7}" type="presOf" srcId="{5738DE76-C31C-4D2D-9463-1F1707A5CD6E}" destId="{6DC86B6E-4B11-4EB5-ACEB-F9BE0102ECBB}" srcOrd="0" destOrd="0" presId="urn:microsoft.com/office/officeart/2018/2/layout/IconLabelDescriptionList"/>
    <dgm:cxn modelId="{1E66897B-68F7-48F9-85EA-949572328D14}" srcId="{5738DE76-C31C-4D2D-9463-1F1707A5CD6E}" destId="{91AB3240-0D3B-4A8C-9223-28AEF69F2C11}" srcOrd="1" destOrd="0" parTransId="{CCE590B4-CFDB-4DB6-9F9C-521F08B63DA8}" sibTransId="{FAB734F7-E002-4863-ACB2-E1B47A607E17}"/>
    <dgm:cxn modelId="{A0550994-0032-414C-B866-C62092A8595B}" type="presOf" srcId="{375E5434-AF82-4AC9-9E5B-D9F7FA93D9C3}" destId="{51D54BB5-D6F9-4414-A022-74506AA07AE9}" srcOrd="0" destOrd="2" presId="urn:microsoft.com/office/officeart/2018/2/layout/IconLabelDescriptionList"/>
    <dgm:cxn modelId="{668A659D-789A-46CB-ADB0-C265A542EBDF}" type="presOf" srcId="{E60A3226-886D-411C-8151-3E15668BFBC7}" destId="{D1ED5EEB-7E59-4AE6-BBB6-5512F28D8146}" srcOrd="0" destOrd="0" presId="urn:microsoft.com/office/officeart/2018/2/layout/IconLabelDescriptionList"/>
    <dgm:cxn modelId="{A0B22FD6-EA68-4908-9039-AF5D6C74CD9B}" srcId="{E60A3226-886D-411C-8151-3E15668BFBC7}" destId="{8C78FEAF-8636-45A6-9207-63B7EF4F7560}" srcOrd="0" destOrd="0" parTransId="{F8627FB8-B5DD-4ECF-A2AB-7070916140A2}" sibTransId="{54F0281D-AC01-4426-8490-917F390B9985}"/>
    <dgm:cxn modelId="{042D20DC-FEBB-4AD9-9571-0D5C6561C75B}" srcId="{70F27CAD-D82C-4346-A836-5776C743D247}" destId="{E60A3226-886D-411C-8151-3E15668BFBC7}" srcOrd="0" destOrd="0" parTransId="{2A86F517-CA1F-4873-B9A7-BDE72DF94FA5}" sibTransId="{52489185-C5DD-4D4E-88A3-E1C142D95204}"/>
    <dgm:cxn modelId="{B1535DDD-3EA3-4232-810E-66E07468799A}" type="presOf" srcId="{8C78FEAF-8636-45A6-9207-63B7EF4F7560}" destId="{74982DCB-CC27-4D01-B415-4B58CD51223B}" srcOrd="0" destOrd="0" presId="urn:microsoft.com/office/officeart/2018/2/layout/IconLabelDescriptionList"/>
    <dgm:cxn modelId="{45777CE0-A8AB-43C0-B90A-872FA46D38CF}" srcId="{5738DE76-C31C-4D2D-9463-1F1707A5CD6E}" destId="{B56D273C-D6AF-4BF2-96EB-0A655351E26E}" srcOrd="0" destOrd="0" parTransId="{E0546ADF-8DF9-4DB8-9FED-471E814418C1}" sibTransId="{B0031502-154D-4A9F-98FA-CA273CEDE5D5}"/>
    <dgm:cxn modelId="{6C2E917B-FEB2-4F87-BD8C-3EA56020E5F6}" type="presParOf" srcId="{93E96089-E8F6-4A8D-AFFE-66040F0DCA78}" destId="{DA18749B-FB9F-48FE-9925-C1E83CA4A3DC}" srcOrd="0" destOrd="0" presId="urn:microsoft.com/office/officeart/2018/2/layout/IconLabelDescriptionList"/>
    <dgm:cxn modelId="{3376A7C3-ADE2-42B4-97A6-4F2938FC5755}" type="presParOf" srcId="{DA18749B-FB9F-48FE-9925-C1E83CA4A3DC}" destId="{F1C253D1-D3E3-4AA5-AAE3-93B93D3E68EC}" srcOrd="0" destOrd="0" presId="urn:microsoft.com/office/officeart/2018/2/layout/IconLabelDescriptionList"/>
    <dgm:cxn modelId="{87D6D0AA-5095-47DF-9C76-108D94014890}" type="presParOf" srcId="{DA18749B-FB9F-48FE-9925-C1E83CA4A3DC}" destId="{646161C1-B1F6-4A21-AFCE-178D3BA816EA}" srcOrd="1" destOrd="0" presId="urn:microsoft.com/office/officeart/2018/2/layout/IconLabelDescriptionList"/>
    <dgm:cxn modelId="{5CA427E1-548E-4C31-BB7D-0B38EA42E4D2}" type="presParOf" srcId="{DA18749B-FB9F-48FE-9925-C1E83CA4A3DC}" destId="{D1ED5EEB-7E59-4AE6-BBB6-5512F28D8146}" srcOrd="2" destOrd="0" presId="urn:microsoft.com/office/officeart/2018/2/layout/IconLabelDescriptionList"/>
    <dgm:cxn modelId="{93285D30-422F-41D3-A0B4-ADB6A0CA1B7F}" type="presParOf" srcId="{DA18749B-FB9F-48FE-9925-C1E83CA4A3DC}" destId="{ED49C22F-6490-47E9-A062-8B3AB2F9B893}" srcOrd="3" destOrd="0" presId="urn:microsoft.com/office/officeart/2018/2/layout/IconLabelDescriptionList"/>
    <dgm:cxn modelId="{666F0D86-58D5-4201-B260-075A07B5A139}" type="presParOf" srcId="{DA18749B-FB9F-48FE-9925-C1E83CA4A3DC}" destId="{74982DCB-CC27-4D01-B415-4B58CD51223B}" srcOrd="4" destOrd="0" presId="urn:microsoft.com/office/officeart/2018/2/layout/IconLabelDescriptionList"/>
    <dgm:cxn modelId="{C333EC83-80D4-432A-89D6-B730B695DC40}" type="presParOf" srcId="{93E96089-E8F6-4A8D-AFFE-66040F0DCA78}" destId="{43C43F5C-4AAF-4931-961E-DBA289D3B5B0}" srcOrd="1" destOrd="0" presId="urn:microsoft.com/office/officeart/2018/2/layout/IconLabelDescriptionList"/>
    <dgm:cxn modelId="{32BD07C3-5035-4280-805C-DA3E8799E341}" type="presParOf" srcId="{93E96089-E8F6-4A8D-AFFE-66040F0DCA78}" destId="{F728436D-42D8-4BAB-93CD-6EFC03965665}" srcOrd="2" destOrd="0" presId="urn:microsoft.com/office/officeart/2018/2/layout/IconLabelDescriptionList"/>
    <dgm:cxn modelId="{67DDD9D5-330C-4AFD-8594-3EA61B50E0EA}" type="presParOf" srcId="{F728436D-42D8-4BAB-93CD-6EFC03965665}" destId="{38909B7E-B70B-4D84-8726-3936215ACCE0}" srcOrd="0" destOrd="0" presId="urn:microsoft.com/office/officeart/2018/2/layout/IconLabelDescriptionList"/>
    <dgm:cxn modelId="{DE8829AC-AED2-41CF-8A33-560CE255CD9D}" type="presParOf" srcId="{F728436D-42D8-4BAB-93CD-6EFC03965665}" destId="{61BA3E6B-FCB8-4ACB-B041-5192342583D0}" srcOrd="1" destOrd="0" presId="urn:microsoft.com/office/officeart/2018/2/layout/IconLabelDescriptionList"/>
    <dgm:cxn modelId="{DF78AD00-CA33-49EE-8418-9A14EB164D32}" type="presParOf" srcId="{F728436D-42D8-4BAB-93CD-6EFC03965665}" destId="{6DC86B6E-4B11-4EB5-ACEB-F9BE0102ECBB}" srcOrd="2" destOrd="0" presId="urn:microsoft.com/office/officeart/2018/2/layout/IconLabelDescriptionList"/>
    <dgm:cxn modelId="{FDACF2AB-9932-4D27-B2E0-063C03FC4F62}" type="presParOf" srcId="{F728436D-42D8-4BAB-93CD-6EFC03965665}" destId="{BAE682CB-363B-4EC0-A289-302D32F1004B}" srcOrd="3" destOrd="0" presId="urn:microsoft.com/office/officeart/2018/2/layout/IconLabelDescriptionList"/>
    <dgm:cxn modelId="{BC6A6C6B-79C5-425B-814C-84EF68CC2A54}" type="presParOf" srcId="{F728436D-42D8-4BAB-93CD-6EFC03965665}" destId="{51D54BB5-D6F9-4414-A022-74506AA07AE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DEEA7B-61D6-4D39-A811-EEA6C9FA3FD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18991CB-6394-4C30-AC6F-54678788EB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Introduction</a:t>
          </a:r>
          <a:endParaRPr lang="nl-NL" sz="1400" dirty="0"/>
        </a:p>
      </dgm:t>
    </dgm:pt>
    <dgm:pt modelId="{18841369-2714-4F7E-997C-F3AB7E670DF8}" type="parTrans" cxnId="{F53F1C62-20F7-4892-867B-360A60DE6413}">
      <dgm:prSet/>
      <dgm:spPr/>
      <dgm:t>
        <a:bodyPr/>
        <a:lstStyle/>
        <a:p>
          <a:endParaRPr lang="nl-NL" sz="1400"/>
        </a:p>
      </dgm:t>
    </dgm:pt>
    <dgm:pt modelId="{6F09AF2F-3F25-4F71-AE9E-D443FCD411D1}" type="sibTrans" cxnId="{F53F1C62-20F7-4892-867B-360A60DE6413}">
      <dgm:prSet/>
      <dgm:spPr/>
      <dgm:t>
        <a:bodyPr/>
        <a:lstStyle/>
        <a:p>
          <a:endParaRPr lang="nl-NL" sz="1400"/>
        </a:p>
      </dgm:t>
    </dgm:pt>
    <dgm:pt modelId="{FC9C63F7-3C4D-465A-BF62-A3DF34A6034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BEP Experiment</a:t>
          </a:r>
        </a:p>
      </dgm:t>
    </dgm:pt>
    <dgm:pt modelId="{8F4E1BCC-7432-4980-8C1F-54016C40D0A7}" type="parTrans" cxnId="{A8CC801A-D3FC-45EB-BA1D-20EFA7E2DD83}">
      <dgm:prSet/>
      <dgm:spPr/>
      <dgm:t>
        <a:bodyPr/>
        <a:lstStyle/>
        <a:p>
          <a:endParaRPr lang="nl-NL" sz="1400"/>
        </a:p>
      </dgm:t>
    </dgm:pt>
    <dgm:pt modelId="{E88C84E4-524D-450C-9259-063249232C6F}" type="sibTrans" cxnId="{A8CC801A-D3FC-45EB-BA1D-20EFA7E2DD83}">
      <dgm:prSet/>
      <dgm:spPr/>
      <dgm:t>
        <a:bodyPr/>
        <a:lstStyle/>
        <a:p>
          <a:endParaRPr lang="nl-NL" sz="1400"/>
        </a:p>
      </dgm:t>
    </dgm:pt>
    <dgm:pt modelId="{36912E4F-1F51-497F-A29C-AFEBF58F1A14}">
      <dgm:prSet phldrT="[Text]" custT="1"/>
      <dgm:spPr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4C738A6-7CEA-4BC2-BBC6-D2AAC3F8A64C}" type="parTrans" cxnId="{A62DB708-9C18-4D79-8F49-0FE9E7D15DEF}">
      <dgm:prSet/>
      <dgm:spPr/>
      <dgm:t>
        <a:bodyPr/>
        <a:lstStyle/>
        <a:p>
          <a:endParaRPr lang="nl-NL" sz="1400"/>
        </a:p>
      </dgm:t>
    </dgm:pt>
    <dgm:pt modelId="{FAE2F97B-BB41-479E-BBEA-2C53C4A57EC0}" type="sibTrans" cxnId="{A62DB708-9C18-4D79-8F49-0FE9E7D15DEF}">
      <dgm:prSet/>
      <dgm:spPr/>
      <dgm:t>
        <a:bodyPr/>
        <a:lstStyle/>
        <a:p>
          <a:endParaRPr lang="nl-NL" sz="1400"/>
        </a:p>
      </dgm:t>
    </dgm:pt>
    <dgm:pt modelId="{777E7189-611E-4DEC-A9BD-AC2D68AFAF7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/>
            <a:t>Dashboards </a:t>
          </a:r>
          <a:r>
            <a:rPr lang="nl-NL" sz="1400" dirty="0" err="1"/>
            <a:t>and</a:t>
          </a:r>
          <a:r>
            <a:rPr lang="nl-NL" sz="1400" dirty="0"/>
            <a:t> </a:t>
          </a:r>
          <a:r>
            <a:rPr lang="nl-NL" sz="1400" dirty="0" err="1"/>
            <a:t>Results</a:t>
          </a:r>
          <a:endParaRPr lang="nl-NL" sz="1400" dirty="0"/>
        </a:p>
      </dgm:t>
    </dgm:pt>
    <dgm:pt modelId="{A531FC9A-04C9-4100-B7FA-968D4C7A3EB0}" type="parTrans" cxnId="{FFEC3BF0-0E6B-49B3-89B3-DF5E7A1877E4}">
      <dgm:prSet/>
      <dgm:spPr/>
      <dgm:t>
        <a:bodyPr/>
        <a:lstStyle/>
        <a:p>
          <a:endParaRPr lang="nl-NL" sz="1400"/>
        </a:p>
      </dgm:t>
    </dgm:pt>
    <dgm:pt modelId="{3072D01C-DDC0-4C0F-A83E-12497D34B758}" type="sibTrans" cxnId="{FFEC3BF0-0E6B-49B3-89B3-DF5E7A1877E4}">
      <dgm:prSet/>
      <dgm:spPr/>
      <dgm:t>
        <a:bodyPr/>
        <a:lstStyle/>
        <a:p>
          <a:endParaRPr lang="nl-NL" sz="1400"/>
        </a:p>
      </dgm:t>
    </dgm:pt>
    <dgm:pt modelId="{31B73DDE-513F-4169-AA36-1A39C8F59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1400" dirty="0" err="1"/>
            <a:t>Conclusions</a:t>
          </a:r>
          <a:endParaRPr lang="nl-NL" sz="1400" dirty="0"/>
        </a:p>
      </dgm:t>
    </dgm:pt>
    <dgm:pt modelId="{38818F28-A8E0-4DC9-A4ED-03A0F9DF1FD2}" type="parTrans" cxnId="{86E3E705-41B1-4C97-A0BF-C3D80AB8F354}">
      <dgm:prSet/>
      <dgm:spPr/>
      <dgm:t>
        <a:bodyPr/>
        <a:lstStyle/>
        <a:p>
          <a:endParaRPr lang="nl-NL" sz="1400"/>
        </a:p>
      </dgm:t>
    </dgm:pt>
    <dgm:pt modelId="{4D16C071-64CD-42FB-8912-C102CA269ED2}" type="sibTrans" cxnId="{86E3E705-41B1-4C97-A0BF-C3D80AB8F354}">
      <dgm:prSet/>
      <dgm:spPr/>
      <dgm:t>
        <a:bodyPr/>
        <a:lstStyle/>
        <a:p>
          <a:endParaRPr lang="nl-NL" sz="1400"/>
        </a:p>
      </dgm:t>
    </dgm:pt>
    <dgm:pt modelId="{0FED95E3-9018-4681-AD0E-75CA8090A05E}" type="pres">
      <dgm:prSet presAssocID="{87DEEA7B-61D6-4D39-A811-EEA6C9FA3FD5}" presName="Name0" presStyleCnt="0">
        <dgm:presLayoutVars>
          <dgm:dir/>
          <dgm:resizeHandles val="exact"/>
        </dgm:presLayoutVars>
      </dgm:prSet>
      <dgm:spPr/>
    </dgm:pt>
    <dgm:pt modelId="{D936D361-7407-4E3C-967C-89834E471556}" type="pres">
      <dgm:prSet presAssocID="{918991CB-6394-4C30-AC6F-54678788EBE7}" presName="parTxOnly" presStyleLbl="node1" presStyleIdx="0" presStyleCnt="5">
        <dgm:presLayoutVars>
          <dgm:bulletEnabled val="1"/>
        </dgm:presLayoutVars>
      </dgm:prSet>
      <dgm:spPr/>
    </dgm:pt>
    <dgm:pt modelId="{F0AFA332-406A-468E-B0F3-CBB5AA3E1544}" type="pres">
      <dgm:prSet presAssocID="{6F09AF2F-3F25-4F71-AE9E-D443FCD411D1}" presName="parSpace" presStyleCnt="0"/>
      <dgm:spPr/>
    </dgm:pt>
    <dgm:pt modelId="{A7897F67-468E-42DA-BEED-5D5A3FCF24DF}" type="pres">
      <dgm:prSet presAssocID="{FC9C63F7-3C4D-465A-BF62-A3DF34A60347}" presName="parTxOnly" presStyleLbl="node1" presStyleIdx="1" presStyleCnt="5">
        <dgm:presLayoutVars>
          <dgm:bulletEnabled val="1"/>
        </dgm:presLayoutVars>
      </dgm:prSet>
      <dgm:spPr/>
    </dgm:pt>
    <dgm:pt modelId="{7ABBE1CD-92E8-4462-B6FE-8483EE9D50AC}" type="pres">
      <dgm:prSet presAssocID="{E88C84E4-524D-450C-9259-063249232C6F}" presName="parSpace" presStyleCnt="0"/>
      <dgm:spPr/>
    </dgm:pt>
    <dgm:pt modelId="{597E9428-29B1-4C2C-BD75-7A5BAC958012}" type="pres">
      <dgm:prSet presAssocID="{36912E4F-1F51-497F-A29C-AFEBF58F1A14}" presName="parTxOnly" presStyleLbl="node1" presStyleIdx="2" presStyleCnt="5">
        <dgm:presLayoutVars>
          <dgm:bulletEnabled val="1"/>
        </dgm:presLayoutVars>
      </dgm:prSet>
      <dgm:spPr>
        <a:xfrm>
          <a:off x="3815422" y="0"/>
          <a:ext cx="2383875" cy="522737"/>
        </a:xfrm>
        <a:prstGeom prst="chevron">
          <a:avLst/>
        </a:prstGeom>
      </dgm:spPr>
    </dgm:pt>
    <dgm:pt modelId="{1EFC46F5-A625-45A5-94DB-45DD448FA852}" type="pres">
      <dgm:prSet presAssocID="{FAE2F97B-BB41-479E-BBEA-2C53C4A57EC0}" presName="parSpace" presStyleCnt="0"/>
      <dgm:spPr/>
    </dgm:pt>
    <dgm:pt modelId="{B410B1C0-F51D-4CC6-84C4-E4092F23481F}" type="pres">
      <dgm:prSet presAssocID="{777E7189-611E-4DEC-A9BD-AC2D68AFAF7E}" presName="parTxOnly" presStyleLbl="node1" presStyleIdx="3" presStyleCnt="5">
        <dgm:presLayoutVars>
          <dgm:bulletEnabled val="1"/>
        </dgm:presLayoutVars>
      </dgm:prSet>
      <dgm:spPr/>
    </dgm:pt>
    <dgm:pt modelId="{C0777CA8-F34C-4D8C-B028-0701056B2617}" type="pres">
      <dgm:prSet presAssocID="{3072D01C-DDC0-4C0F-A83E-12497D34B758}" presName="parSpace" presStyleCnt="0"/>
      <dgm:spPr/>
    </dgm:pt>
    <dgm:pt modelId="{06EAF8D7-5D4D-4080-808A-5770F0B07D2A}" type="pres">
      <dgm:prSet presAssocID="{31B73DDE-513F-4169-AA36-1A39C8F5973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E3E705-41B1-4C97-A0BF-C3D80AB8F354}" srcId="{87DEEA7B-61D6-4D39-A811-EEA6C9FA3FD5}" destId="{31B73DDE-513F-4169-AA36-1A39C8F5973F}" srcOrd="4" destOrd="0" parTransId="{38818F28-A8E0-4DC9-A4ED-03A0F9DF1FD2}" sibTransId="{4D16C071-64CD-42FB-8912-C102CA269ED2}"/>
    <dgm:cxn modelId="{A62DB708-9C18-4D79-8F49-0FE9E7D15DEF}" srcId="{87DEEA7B-61D6-4D39-A811-EEA6C9FA3FD5}" destId="{36912E4F-1F51-497F-A29C-AFEBF58F1A14}" srcOrd="2" destOrd="0" parTransId="{D4C738A6-7CEA-4BC2-BBC6-D2AAC3F8A64C}" sibTransId="{FAE2F97B-BB41-479E-BBEA-2C53C4A57EC0}"/>
    <dgm:cxn modelId="{A8CC801A-D3FC-45EB-BA1D-20EFA7E2DD83}" srcId="{87DEEA7B-61D6-4D39-A811-EEA6C9FA3FD5}" destId="{FC9C63F7-3C4D-465A-BF62-A3DF34A60347}" srcOrd="1" destOrd="0" parTransId="{8F4E1BCC-7432-4980-8C1F-54016C40D0A7}" sibTransId="{E88C84E4-524D-450C-9259-063249232C6F}"/>
    <dgm:cxn modelId="{A11D3020-361F-454D-AEA1-505E79EB114F}" type="presOf" srcId="{87DEEA7B-61D6-4D39-A811-EEA6C9FA3FD5}" destId="{0FED95E3-9018-4681-AD0E-75CA8090A05E}" srcOrd="0" destOrd="0" presId="urn:microsoft.com/office/officeart/2005/8/layout/hChevron3"/>
    <dgm:cxn modelId="{FFA17520-02E9-4B2F-9B89-564B7E25C39E}" type="presOf" srcId="{777E7189-611E-4DEC-A9BD-AC2D68AFAF7E}" destId="{B410B1C0-F51D-4CC6-84C4-E4092F23481F}" srcOrd="0" destOrd="0" presId="urn:microsoft.com/office/officeart/2005/8/layout/hChevron3"/>
    <dgm:cxn modelId="{F53F1C62-20F7-4892-867B-360A60DE6413}" srcId="{87DEEA7B-61D6-4D39-A811-EEA6C9FA3FD5}" destId="{918991CB-6394-4C30-AC6F-54678788EBE7}" srcOrd="0" destOrd="0" parTransId="{18841369-2714-4F7E-997C-F3AB7E670DF8}" sibTransId="{6F09AF2F-3F25-4F71-AE9E-D443FCD411D1}"/>
    <dgm:cxn modelId="{87F72643-1EEF-4D8A-A735-89C7AD89DBC5}" type="presOf" srcId="{918991CB-6394-4C30-AC6F-54678788EBE7}" destId="{D936D361-7407-4E3C-967C-89834E471556}" srcOrd="0" destOrd="0" presId="urn:microsoft.com/office/officeart/2005/8/layout/hChevron3"/>
    <dgm:cxn modelId="{7943BE81-9480-46B8-9DCD-798CFD0063FE}" type="presOf" srcId="{FC9C63F7-3C4D-465A-BF62-A3DF34A60347}" destId="{A7897F67-468E-42DA-BEED-5D5A3FCF24DF}" srcOrd="0" destOrd="0" presId="urn:microsoft.com/office/officeart/2005/8/layout/hChevron3"/>
    <dgm:cxn modelId="{E98D82AE-DE80-444B-BB93-042CB833B9B0}" type="presOf" srcId="{31B73DDE-513F-4169-AA36-1A39C8F5973F}" destId="{06EAF8D7-5D4D-4080-808A-5770F0B07D2A}" srcOrd="0" destOrd="0" presId="urn:microsoft.com/office/officeart/2005/8/layout/hChevron3"/>
    <dgm:cxn modelId="{5E8C52D2-A2AC-441B-B304-1D17D767EBA3}" type="presOf" srcId="{36912E4F-1F51-497F-A29C-AFEBF58F1A14}" destId="{597E9428-29B1-4C2C-BD75-7A5BAC958012}" srcOrd="0" destOrd="0" presId="urn:microsoft.com/office/officeart/2005/8/layout/hChevron3"/>
    <dgm:cxn modelId="{FFEC3BF0-0E6B-49B3-89B3-DF5E7A1877E4}" srcId="{87DEEA7B-61D6-4D39-A811-EEA6C9FA3FD5}" destId="{777E7189-611E-4DEC-A9BD-AC2D68AFAF7E}" srcOrd="3" destOrd="0" parTransId="{A531FC9A-04C9-4100-B7FA-968D4C7A3EB0}" sibTransId="{3072D01C-DDC0-4C0F-A83E-12497D34B758}"/>
    <dgm:cxn modelId="{DB9C3009-FD2A-48E3-9B27-8F0076C779B0}" type="presParOf" srcId="{0FED95E3-9018-4681-AD0E-75CA8090A05E}" destId="{D936D361-7407-4E3C-967C-89834E471556}" srcOrd="0" destOrd="0" presId="urn:microsoft.com/office/officeart/2005/8/layout/hChevron3"/>
    <dgm:cxn modelId="{C17CEEB3-A0C1-4804-AB1B-E3B8D1D4E7AD}" type="presParOf" srcId="{0FED95E3-9018-4681-AD0E-75CA8090A05E}" destId="{F0AFA332-406A-468E-B0F3-CBB5AA3E1544}" srcOrd="1" destOrd="0" presId="urn:microsoft.com/office/officeart/2005/8/layout/hChevron3"/>
    <dgm:cxn modelId="{5F6810A9-3910-4F15-A9A7-0CEE89F3F780}" type="presParOf" srcId="{0FED95E3-9018-4681-AD0E-75CA8090A05E}" destId="{A7897F67-468E-42DA-BEED-5D5A3FCF24DF}" srcOrd="2" destOrd="0" presId="urn:microsoft.com/office/officeart/2005/8/layout/hChevron3"/>
    <dgm:cxn modelId="{AF512E70-0FE0-4C68-932C-BC0C0E12A8EA}" type="presParOf" srcId="{0FED95E3-9018-4681-AD0E-75CA8090A05E}" destId="{7ABBE1CD-92E8-4462-B6FE-8483EE9D50AC}" srcOrd="3" destOrd="0" presId="urn:microsoft.com/office/officeart/2005/8/layout/hChevron3"/>
    <dgm:cxn modelId="{C9EEDF72-E87F-40BE-A754-A4B225B68004}" type="presParOf" srcId="{0FED95E3-9018-4681-AD0E-75CA8090A05E}" destId="{597E9428-29B1-4C2C-BD75-7A5BAC958012}" srcOrd="4" destOrd="0" presId="urn:microsoft.com/office/officeart/2005/8/layout/hChevron3"/>
    <dgm:cxn modelId="{BFC49F06-0DA6-49F5-AE60-D89B283FBDDE}" type="presParOf" srcId="{0FED95E3-9018-4681-AD0E-75CA8090A05E}" destId="{1EFC46F5-A625-45A5-94DB-45DD448FA852}" srcOrd="5" destOrd="0" presId="urn:microsoft.com/office/officeart/2005/8/layout/hChevron3"/>
    <dgm:cxn modelId="{FC4E8D4B-9FE1-4BBF-A5D3-6FBA0D3924AB}" type="presParOf" srcId="{0FED95E3-9018-4681-AD0E-75CA8090A05E}" destId="{B410B1C0-F51D-4CC6-84C4-E4092F23481F}" srcOrd="6" destOrd="0" presId="urn:microsoft.com/office/officeart/2005/8/layout/hChevron3"/>
    <dgm:cxn modelId="{6434D558-4495-471D-A0F0-A103F9A921FD}" type="presParOf" srcId="{0FED95E3-9018-4681-AD0E-75CA8090A05E}" destId="{C0777CA8-F34C-4D8C-B028-0701056B2617}" srcOrd="7" destOrd="0" presId="urn:microsoft.com/office/officeart/2005/8/layout/hChevron3"/>
    <dgm:cxn modelId="{30594DBE-9198-4A7A-83DD-642C2ED56E8B}" type="presParOf" srcId="{0FED95E3-9018-4681-AD0E-75CA8090A05E}" destId="{06EAF8D7-5D4D-4080-808A-5770F0B07D2A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32F30-FDEF-44D5-8994-E5B96274B9E0}">
      <dsp:nvSpPr>
        <dsp:cNvPr id="0" name=""/>
        <dsp:cNvSpPr/>
      </dsp:nvSpPr>
      <dsp:spPr>
        <a:xfrm>
          <a:off x="0" y="0"/>
          <a:ext cx="4534067" cy="1235766"/>
        </a:xfrm>
        <a:prstGeom prst="roundRect">
          <a:avLst>
            <a:gd name="adj" fmla="val 10000"/>
          </a:avLst>
        </a:prstGeom>
        <a:solidFill>
          <a:srgbClr val="F2F2F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Virtual representation of a physical system, updated in real-time with data from sensors, simulations, or experiments.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194" y="36194"/>
        <a:ext cx="3200580" cy="1163378"/>
      </dsp:txXfrm>
    </dsp:sp>
    <dsp:sp modelId="{3C2559D5-33AA-4581-8BA0-9E66EE3FDA26}">
      <dsp:nvSpPr>
        <dsp:cNvPr id="0" name=""/>
        <dsp:cNvSpPr/>
      </dsp:nvSpPr>
      <dsp:spPr>
        <a:xfrm>
          <a:off x="400064" y="1441727"/>
          <a:ext cx="4534067" cy="1235766"/>
        </a:xfrm>
        <a:prstGeom prst="roundRect">
          <a:avLst>
            <a:gd name="adj" fmla="val 10000"/>
          </a:avLst>
        </a:prstGeom>
        <a:solidFill>
          <a:srgbClr val="F2F2F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Allows </a:t>
          </a:r>
          <a:r>
            <a:rPr lang="en-GB" sz="1600" b="0" kern="1200" dirty="0">
              <a:solidFill>
                <a:schemeClr val="tx1"/>
              </a:solidFill>
            </a:rPr>
            <a:t>to analyse, predict, and optimize performance without directly interacting </a:t>
          </a:r>
          <a:r>
            <a:rPr lang="en-GB" sz="1600" kern="1200" dirty="0">
              <a:solidFill>
                <a:schemeClr val="tx1"/>
              </a:solidFill>
            </a:rPr>
            <a:t>with the system.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6258" y="1477921"/>
        <a:ext cx="3258366" cy="1163378"/>
      </dsp:txXfrm>
    </dsp:sp>
    <dsp:sp modelId="{FB443795-09C5-45D4-A9C2-5ABF5F173E0D}">
      <dsp:nvSpPr>
        <dsp:cNvPr id="0" name=""/>
        <dsp:cNvSpPr/>
      </dsp:nvSpPr>
      <dsp:spPr>
        <a:xfrm>
          <a:off x="800129" y="2883454"/>
          <a:ext cx="4534067" cy="1235766"/>
        </a:xfrm>
        <a:prstGeom prst="roundRect">
          <a:avLst>
            <a:gd name="adj" fmla="val 10000"/>
          </a:avLst>
        </a:prstGeom>
        <a:solidFill>
          <a:srgbClr val="F2F2F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Think of it as </a:t>
          </a:r>
          <a:r>
            <a:rPr lang="en-GB" sz="1600" b="1" kern="1200" dirty="0">
              <a:solidFill>
                <a:schemeClr val="tx1"/>
              </a:solidFill>
            </a:rPr>
            <a:t>mirror</a:t>
          </a:r>
          <a:r>
            <a:rPr lang="en-GB" sz="1600" kern="1200" dirty="0">
              <a:solidFill>
                <a:schemeClr val="tx1"/>
              </a:solidFill>
            </a:rPr>
            <a:t> of an experiment.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36323" y="2919648"/>
        <a:ext cx="3258366" cy="1163378"/>
      </dsp:txXfrm>
    </dsp:sp>
    <dsp:sp modelId="{BC4D84DC-F20B-4D3F-9AAF-3DF0C4959A6B}">
      <dsp:nvSpPr>
        <dsp:cNvPr id="0" name=""/>
        <dsp:cNvSpPr/>
      </dsp:nvSpPr>
      <dsp:spPr>
        <a:xfrm>
          <a:off x="3730819" y="937122"/>
          <a:ext cx="803247" cy="803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64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11550" y="937122"/>
        <a:ext cx="441785" cy="604443"/>
      </dsp:txXfrm>
    </dsp:sp>
    <dsp:sp modelId="{07DE522F-7A79-4BBD-BF51-29AE593EB2B6}">
      <dsp:nvSpPr>
        <dsp:cNvPr id="0" name=""/>
        <dsp:cNvSpPr/>
      </dsp:nvSpPr>
      <dsp:spPr>
        <a:xfrm>
          <a:off x="4130884" y="2370611"/>
          <a:ext cx="803247" cy="803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64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11615" y="2370611"/>
        <a:ext cx="441785" cy="6044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84C69-BC8E-4C12-B7F9-39B7E3FA923A}">
      <dsp:nvSpPr>
        <dsp:cNvPr id="0" name=""/>
        <dsp:cNvSpPr/>
      </dsp:nvSpPr>
      <dsp:spPr>
        <a:xfrm>
          <a:off x="463833" y="442266"/>
          <a:ext cx="752255" cy="752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A117-44DB-4CE8-AA47-BB9D8492F8C3}">
      <dsp:nvSpPr>
        <dsp:cNvPr id="0" name=""/>
        <dsp:cNvSpPr/>
      </dsp:nvSpPr>
      <dsp:spPr>
        <a:xfrm>
          <a:off x="4122" y="1519141"/>
          <a:ext cx="1671679" cy="108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Determines permeability</a:t>
          </a:r>
          <a:endParaRPr lang="en-US" sz="1600" kern="1200" dirty="0"/>
        </a:p>
      </dsp:txBody>
      <dsp:txXfrm>
        <a:off x="4122" y="1519141"/>
        <a:ext cx="1671679" cy="1086591"/>
      </dsp:txXfrm>
    </dsp:sp>
    <dsp:sp modelId="{E7CA7172-7AF2-4856-82F2-46B72D91BE58}">
      <dsp:nvSpPr>
        <dsp:cNvPr id="0" name=""/>
        <dsp:cNvSpPr/>
      </dsp:nvSpPr>
      <dsp:spPr>
        <a:xfrm>
          <a:off x="2428057" y="442266"/>
          <a:ext cx="752255" cy="752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E756-4708-445A-A75A-6FF57B9CFD06}">
      <dsp:nvSpPr>
        <dsp:cNvPr id="0" name=""/>
        <dsp:cNvSpPr/>
      </dsp:nvSpPr>
      <dsp:spPr>
        <a:xfrm>
          <a:off x="1968345" y="1519141"/>
          <a:ext cx="1671679" cy="108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Uses finite element BEP model D-Geo Flow (via </a:t>
          </a:r>
          <a:r>
            <a:rPr lang="en-GB" sz="1600" kern="1200" dirty="0" err="1"/>
            <a:t>PythonGEOLib</a:t>
          </a:r>
          <a:r>
            <a:rPr lang="en-GB" sz="1600" kern="1200" dirty="0"/>
            <a:t> 2.6.0)</a:t>
          </a:r>
          <a:endParaRPr lang="en-US" sz="1600" kern="1200" dirty="0"/>
        </a:p>
      </dsp:txBody>
      <dsp:txXfrm>
        <a:off x="1968345" y="1519141"/>
        <a:ext cx="1671679" cy="1086591"/>
      </dsp:txXfrm>
    </dsp:sp>
    <dsp:sp modelId="{816C207E-1C3D-4C9C-855A-9F58807711BE}">
      <dsp:nvSpPr>
        <dsp:cNvPr id="0" name=""/>
        <dsp:cNvSpPr/>
      </dsp:nvSpPr>
      <dsp:spPr>
        <a:xfrm>
          <a:off x="4392281" y="442266"/>
          <a:ext cx="752255" cy="752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D0A24-AFBE-4F9D-AC25-6BC856893E39}">
      <dsp:nvSpPr>
        <dsp:cNvPr id="0" name=""/>
        <dsp:cNvSpPr/>
      </dsp:nvSpPr>
      <dsp:spPr>
        <a:xfrm>
          <a:off x="3932569" y="1519141"/>
          <a:ext cx="1671679" cy="108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Develops empirical analyses </a:t>
          </a:r>
          <a:endParaRPr lang="en-US" sz="1600" kern="1200"/>
        </a:p>
      </dsp:txBody>
      <dsp:txXfrm>
        <a:off x="3932569" y="1519141"/>
        <a:ext cx="1671679" cy="1086591"/>
      </dsp:txXfrm>
    </dsp:sp>
    <dsp:sp modelId="{1B18C1B6-CA4A-49A1-9D0D-31396CFBDF97}">
      <dsp:nvSpPr>
        <dsp:cNvPr id="0" name=""/>
        <dsp:cNvSpPr/>
      </dsp:nvSpPr>
      <dsp:spPr>
        <a:xfrm>
          <a:off x="6356504" y="442266"/>
          <a:ext cx="752255" cy="7522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F9C2F-056C-4075-8E31-B8E28B36F965}">
      <dsp:nvSpPr>
        <dsp:cNvPr id="0" name=""/>
        <dsp:cNvSpPr/>
      </dsp:nvSpPr>
      <dsp:spPr>
        <a:xfrm>
          <a:off x="5896792" y="1519141"/>
          <a:ext cx="1671679" cy="108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Compares predicted vs observed </a:t>
          </a:r>
          <a:r>
            <a:rPr lang="en-GB" sz="1600" kern="1200" dirty="0" err="1"/>
            <a:t>behavior</a:t>
          </a:r>
          <a:endParaRPr lang="en-US" sz="1600" kern="1200" dirty="0"/>
        </a:p>
      </dsp:txBody>
      <dsp:txXfrm>
        <a:off x="5896792" y="1519141"/>
        <a:ext cx="1671679" cy="1086591"/>
      </dsp:txXfrm>
    </dsp:sp>
    <dsp:sp modelId="{409C557F-8877-4EFD-8EAC-98A351B01193}">
      <dsp:nvSpPr>
        <dsp:cNvPr id="0" name=""/>
        <dsp:cNvSpPr/>
      </dsp:nvSpPr>
      <dsp:spPr>
        <a:xfrm>
          <a:off x="8320728" y="442266"/>
          <a:ext cx="752255" cy="7522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6B287-DCB5-4FEE-A98F-A903C2F406B7}">
      <dsp:nvSpPr>
        <dsp:cNvPr id="0" name=""/>
        <dsp:cNvSpPr/>
      </dsp:nvSpPr>
      <dsp:spPr>
        <a:xfrm>
          <a:off x="7861016" y="1519141"/>
          <a:ext cx="1671679" cy="108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Generates interactive plots</a:t>
          </a:r>
          <a:endParaRPr lang="en-US" sz="1600" kern="1200" dirty="0"/>
        </a:p>
      </dsp:txBody>
      <dsp:txXfrm>
        <a:off x="7861016" y="1519141"/>
        <a:ext cx="1671679" cy="1086591"/>
      </dsp:txXfrm>
    </dsp:sp>
    <dsp:sp modelId="{B572C11C-8881-43F9-AF4D-B8D0B4BCF28E}">
      <dsp:nvSpPr>
        <dsp:cNvPr id="0" name=""/>
        <dsp:cNvSpPr/>
      </dsp:nvSpPr>
      <dsp:spPr>
        <a:xfrm>
          <a:off x="10284952" y="442266"/>
          <a:ext cx="752255" cy="7522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E8A76-B373-4031-9B22-BAF71FD7D236}">
      <dsp:nvSpPr>
        <dsp:cNvPr id="0" name=""/>
        <dsp:cNvSpPr/>
      </dsp:nvSpPr>
      <dsp:spPr>
        <a:xfrm>
          <a:off x="9825240" y="1519141"/>
          <a:ext cx="1671679" cy="108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Presented in a dashboard built using Flask in Python and HTML</a:t>
          </a:r>
          <a:endParaRPr lang="en-US" sz="1600" kern="1200"/>
        </a:p>
      </dsp:txBody>
      <dsp:txXfrm>
        <a:off x="9825240" y="1519141"/>
        <a:ext cx="1671679" cy="10865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F7A93-4E9C-4BB5-BB2F-3C9149B509EB}">
      <dsp:nvSpPr>
        <dsp:cNvPr id="0" name=""/>
        <dsp:cNvSpPr/>
      </dsp:nvSpPr>
      <dsp:spPr>
        <a:xfrm>
          <a:off x="0" y="3501"/>
          <a:ext cx="10506456" cy="7457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5D28D-AE36-405E-922C-6D579E41BEDE}">
      <dsp:nvSpPr>
        <dsp:cNvPr id="0" name=""/>
        <dsp:cNvSpPr/>
      </dsp:nvSpPr>
      <dsp:spPr>
        <a:xfrm>
          <a:off x="225589" y="171295"/>
          <a:ext cx="410163" cy="410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2">
              <a:lumMod val="5000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C4F89-3F5E-434F-BA37-A5EC36F28265}">
      <dsp:nvSpPr>
        <dsp:cNvPr id="0" name=""/>
        <dsp:cNvSpPr/>
      </dsp:nvSpPr>
      <dsp:spPr>
        <a:xfrm>
          <a:off x="861343" y="3501"/>
          <a:ext cx="9645112" cy="74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25" tIns="78925" rIns="78925" bIns="789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Digital Twin provided continuous insights into the BEP experiment.</a:t>
          </a:r>
          <a:endParaRPr lang="en-US" sz="1600" kern="1200" dirty="0"/>
        </a:p>
      </dsp:txBody>
      <dsp:txXfrm>
        <a:off x="861343" y="3501"/>
        <a:ext cx="9645112" cy="745751"/>
      </dsp:txXfrm>
    </dsp:sp>
    <dsp:sp modelId="{C4D19097-D652-4253-8CEF-D374BCCF8F19}">
      <dsp:nvSpPr>
        <dsp:cNvPr id="0" name=""/>
        <dsp:cNvSpPr/>
      </dsp:nvSpPr>
      <dsp:spPr>
        <a:xfrm>
          <a:off x="0" y="935690"/>
          <a:ext cx="10506456" cy="7457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C1B83-4143-42FB-B169-A1125938CBC7}">
      <dsp:nvSpPr>
        <dsp:cNvPr id="0" name=""/>
        <dsp:cNvSpPr/>
      </dsp:nvSpPr>
      <dsp:spPr>
        <a:xfrm>
          <a:off x="225589" y="1103484"/>
          <a:ext cx="410163" cy="410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F2DA-94D4-4C04-98AB-F9960A8D1B85}">
      <dsp:nvSpPr>
        <dsp:cNvPr id="0" name=""/>
        <dsp:cNvSpPr/>
      </dsp:nvSpPr>
      <dsp:spPr>
        <a:xfrm>
          <a:off x="861343" y="935690"/>
          <a:ext cx="9645112" cy="74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25" tIns="78925" rIns="78925" bIns="789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Enables near real-time visualisation of pore pressures, flow rates, and gradients.</a:t>
          </a:r>
          <a:endParaRPr lang="en-US" sz="1600" kern="1200" dirty="0"/>
        </a:p>
      </dsp:txBody>
      <dsp:txXfrm>
        <a:off x="861343" y="935690"/>
        <a:ext cx="9645112" cy="745751"/>
      </dsp:txXfrm>
    </dsp:sp>
    <dsp:sp modelId="{504DCE90-D2D7-4CB7-8C6E-A26E5928B8BC}">
      <dsp:nvSpPr>
        <dsp:cNvPr id="0" name=""/>
        <dsp:cNvSpPr/>
      </dsp:nvSpPr>
      <dsp:spPr>
        <a:xfrm>
          <a:off x="0" y="1867880"/>
          <a:ext cx="10506456" cy="7457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B42D-483F-4AA1-A02B-FA6DE404220C}">
      <dsp:nvSpPr>
        <dsp:cNvPr id="0" name=""/>
        <dsp:cNvSpPr/>
      </dsp:nvSpPr>
      <dsp:spPr>
        <a:xfrm>
          <a:off x="225589" y="2035674"/>
          <a:ext cx="410163" cy="4101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E9FB8-B99E-41B0-B312-47296E1943E2}">
      <dsp:nvSpPr>
        <dsp:cNvPr id="0" name=""/>
        <dsp:cNvSpPr/>
      </dsp:nvSpPr>
      <dsp:spPr>
        <a:xfrm>
          <a:off x="861343" y="1867880"/>
          <a:ext cx="9645112" cy="74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25" tIns="78925" rIns="78925" bIns="789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Compares predicted </a:t>
          </a:r>
          <a:r>
            <a:rPr lang="en-GB" sz="1600" kern="1200" dirty="0" err="1"/>
            <a:t>behavior</a:t>
          </a:r>
          <a:r>
            <a:rPr lang="en-GB" sz="1600" kern="1200" dirty="0"/>
            <a:t> (critical head, pipe length) with observed outcomes</a:t>
          </a:r>
          <a:endParaRPr lang="en-US" sz="1600" kern="1200" dirty="0"/>
        </a:p>
      </dsp:txBody>
      <dsp:txXfrm>
        <a:off x="861343" y="1867880"/>
        <a:ext cx="9645112" cy="745751"/>
      </dsp:txXfrm>
    </dsp:sp>
    <dsp:sp modelId="{4F90F6B5-773E-4010-9085-097DD33D535F}">
      <dsp:nvSpPr>
        <dsp:cNvPr id="0" name=""/>
        <dsp:cNvSpPr/>
      </dsp:nvSpPr>
      <dsp:spPr>
        <a:xfrm>
          <a:off x="0" y="2800069"/>
          <a:ext cx="10506456" cy="7457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EABD4-42E3-4E87-8860-9B3898A84C00}">
      <dsp:nvSpPr>
        <dsp:cNvPr id="0" name=""/>
        <dsp:cNvSpPr/>
      </dsp:nvSpPr>
      <dsp:spPr>
        <a:xfrm>
          <a:off x="225589" y="2967863"/>
          <a:ext cx="410163" cy="4101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5FE3B-8639-4570-B7D4-47D19D3AAAD6}">
      <dsp:nvSpPr>
        <dsp:cNvPr id="0" name=""/>
        <dsp:cNvSpPr/>
      </dsp:nvSpPr>
      <dsp:spPr>
        <a:xfrm>
          <a:off x="861343" y="2800069"/>
          <a:ext cx="9645112" cy="74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25" tIns="78925" rIns="78925" bIns="789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Supported</a:t>
          </a:r>
          <a:r>
            <a:rPr lang="nl-NL" sz="1600" kern="1200" dirty="0"/>
            <a:t> </a:t>
          </a:r>
          <a:r>
            <a:rPr lang="nl-NL" sz="1600" kern="1200" dirty="0" err="1"/>
            <a:t>decision</a:t>
          </a:r>
          <a:r>
            <a:rPr lang="nl-NL" sz="1600" kern="1200" dirty="0"/>
            <a:t>-making </a:t>
          </a:r>
          <a:r>
            <a:rPr lang="nl-NL" sz="1600" kern="1200" dirty="0" err="1"/>
            <a:t>during</a:t>
          </a:r>
          <a:r>
            <a:rPr lang="nl-NL" sz="1600" kern="1200" dirty="0"/>
            <a:t> </a:t>
          </a:r>
          <a:r>
            <a:rPr lang="nl-NL" sz="1600" kern="1200" dirty="0" err="1"/>
            <a:t>the</a:t>
          </a:r>
          <a:r>
            <a:rPr lang="nl-NL" sz="1600" kern="1200" dirty="0"/>
            <a:t> experiment</a:t>
          </a:r>
          <a:endParaRPr lang="en-US" sz="1600" kern="1200" dirty="0"/>
        </a:p>
      </dsp:txBody>
      <dsp:txXfrm>
        <a:off x="861343" y="2800069"/>
        <a:ext cx="9645112" cy="745751"/>
      </dsp:txXfrm>
    </dsp:sp>
    <dsp:sp modelId="{324FF66F-DE0D-4557-95A9-F95186AAFB53}">
      <dsp:nvSpPr>
        <dsp:cNvPr id="0" name=""/>
        <dsp:cNvSpPr/>
      </dsp:nvSpPr>
      <dsp:spPr>
        <a:xfrm>
          <a:off x="0" y="3732259"/>
          <a:ext cx="10506456" cy="7457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9E3B9-1699-47F6-A676-0D284A65D792}">
      <dsp:nvSpPr>
        <dsp:cNvPr id="0" name=""/>
        <dsp:cNvSpPr/>
      </dsp:nvSpPr>
      <dsp:spPr>
        <a:xfrm>
          <a:off x="225589" y="3900053"/>
          <a:ext cx="410163" cy="4101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E81C5-2D66-497D-8A49-C613E5468DD1}">
      <dsp:nvSpPr>
        <dsp:cNvPr id="0" name=""/>
        <dsp:cNvSpPr/>
      </dsp:nvSpPr>
      <dsp:spPr>
        <a:xfrm>
          <a:off x="861343" y="3732259"/>
          <a:ext cx="9645112" cy="74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25" tIns="78925" rIns="78925" bIns="789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Interactive analysis of trends and understanding of failure mechanisms, improving the learning curve</a:t>
          </a:r>
          <a:r>
            <a:rPr lang="en-GB" sz="1600" kern="1200" dirty="0"/>
            <a:t>.</a:t>
          </a:r>
          <a:endParaRPr lang="en-US" sz="1600" kern="1200" dirty="0"/>
        </a:p>
      </dsp:txBody>
      <dsp:txXfrm>
        <a:off x="861343" y="3732259"/>
        <a:ext cx="9645112" cy="74575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7890991" y="0"/>
        <a:ext cx="1861138" cy="522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Digital </a:t>
          </a:r>
          <a:r>
            <a:rPr lang="nl-NL" sz="1400" kern="1200" dirty="0" err="1"/>
            <a:t>Twin</a:t>
          </a:r>
          <a:r>
            <a:rPr lang="nl-NL" sz="1400" kern="1200" dirty="0"/>
            <a:t> </a:t>
          </a:r>
          <a:r>
            <a:rPr lang="nl-NL" sz="1400" kern="1200" dirty="0" err="1"/>
            <a:t>Implementation</a:t>
          </a:r>
          <a:endParaRPr lang="nl-NL" sz="1400" kern="1200" dirty="0"/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5C8EE-B243-42E4-BC13-82B97A95A7F8}">
      <dsp:nvSpPr>
        <dsp:cNvPr id="0" name=""/>
        <dsp:cNvSpPr/>
      </dsp:nvSpPr>
      <dsp:spPr>
        <a:xfrm>
          <a:off x="0" y="317"/>
          <a:ext cx="10506456" cy="743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4A468-F32D-4D17-BAB1-F9EEC1B56CFF}">
      <dsp:nvSpPr>
        <dsp:cNvPr id="0" name=""/>
        <dsp:cNvSpPr/>
      </dsp:nvSpPr>
      <dsp:spPr>
        <a:xfrm>
          <a:off x="224867" y="167574"/>
          <a:ext cx="408849" cy="408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8B18-E11F-4206-98A9-AD544EAFC258}">
      <dsp:nvSpPr>
        <dsp:cNvPr id="0" name=""/>
        <dsp:cNvSpPr/>
      </dsp:nvSpPr>
      <dsp:spPr>
        <a:xfrm>
          <a:off x="858584" y="317"/>
          <a:ext cx="9647871" cy="7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3" tIns="78673" rIns="78673" bIns="78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Well-organized data for easier tracking, comparison, and analysis across multiple experiments</a:t>
          </a:r>
          <a:r>
            <a:rPr lang="en-GB" sz="1600" kern="1200" dirty="0"/>
            <a:t>.</a:t>
          </a:r>
          <a:endParaRPr lang="en-US" sz="1600" kern="1200" dirty="0"/>
        </a:p>
      </dsp:txBody>
      <dsp:txXfrm>
        <a:off x="858584" y="317"/>
        <a:ext cx="9647871" cy="743363"/>
      </dsp:txXfrm>
    </dsp:sp>
    <dsp:sp modelId="{E7A2EDFC-B4F3-49D7-8822-1D4BC936E829}">
      <dsp:nvSpPr>
        <dsp:cNvPr id="0" name=""/>
        <dsp:cNvSpPr/>
      </dsp:nvSpPr>
      <dsp:spPr>
        <a:xfrm>
          <a:off x="0" y="929522"/>
          <a:ext cx="10506456" cy="743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CF15B-DEAD-4986-B7CF-921D3D68912A}">
      <dsp:nvSpPr>
        <dsp:cNvPr id="0" name=""/>
        <dsp:cNvSpPr/>
      </dsp:nvSpPr>
      <dsp:spPr>
        <a:xfrm>
          <a:off x="224867" y="1096779"/>
          <a:ext cx="408849" cy="408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F5881-6D5A-4472-9183-8363BE569AEE}">
      <dsp:nvSpPr>
        <dsp:cNvPr id="0" name=""/>
        <dsp:cNvSpPr/>
      </dsp:nvSpPr>
      <dsp:spPr>
        <a:xfrm>
          <a:off x="858584" y="929522"/>
          <a:ext cx="9647871" cy="7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3" tIns="78673" rIns="78673" bIns="78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Linked physical observations and numerical simulations</a:t>
          </a:r>
          <a:endParaRPr lang="en-US" sz="1600" kern="1200" dirty="0"/>
        </a:p>
      </dsp:txBody>
      <dsp:txXfrm>
        <a:off x="858584" y="929522"/>
        <a:ext cx="9647871" cy="743363"/>
      </dsp:txXfrm>
    </dsp:sp>
    <dsp:sp modelId="{D8EBBE1A-1488-462D-ABDF-DF2FAD3E3F1B}">
      <dsp:nvSpPr>
        <dsp:cNvPr id="0" name=""/>
        <dsp:cNvSpPr/>
      </dsp:nvSpPr>
      <dsp:spPr>
        <a:xfrm>
          <a:off x="0" y="1858726"/>
          <a:ext cx="10506456" cy="743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C4E78-ACF8-448C-952D-E2279A8D5F53}">
      <dsp:nvSpPr>
        <dsp:cNvPr id="0" name=""/>
        <dsp:cNvSpPr/>
      </dsp:nvSpPr>
      <dsp:spPr>
        <a:xfrm>
          <a:off x="224867" y="2025983"/>
          <a:ext cx="408849" cy="408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6769-8D15-4331-A726-1072DA4059FB}">
      <dsp:nvSpPr>
        <dsp:cNvPr id="0" name=""/>
        <dsp:cNvSpPr/>
      </dsp:nvSpPr>
      <dsp:spPr>
        <a:xfrm>
          <a:off x="858584" y="1858726"/>
          <a:ext cx="9647871" cy="7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3" tIns="78673" rIns="78673" bIns="78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 err="1"/>
            <a:t>Reduces</a:t>
          </a:r>
          <a:r>
            <a:rPr lang="nl-NL" sz="1600" b="0" i="0" kern="1200" dirty="0"/>
            <a:t> manual </a:t>
          </a:r>
          <a:r>
            <a:rPr lang="nl-NL" sz="1600" b="0" i="0" kern="1200" dirty="0" err="1"/>
            <a:t>workload</a:t>
          </a:r>
          <a:r>
            <a:rPr lang="en-GB" sz="1600" kern="1200" dirty="0"/>
            <a:t>.</a:t>
          </a:r>
          <a:endParaRPr lang="en-US" sz="1600" kern="1200" dirty="0"/>
        </a:p>
      </dsp:txBody>
      <dsp:txXfrm>
        <a:off x="858584" y="1858726"/>
        <a:ext cx="9647871" cy="7433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7890991" y="0"/>
        <a:ext cx="1861138" cy="5227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F71C-3227-496B-A6BC-36E8195B9D59}">
      <dsp:nvSpPr>
        <dsp:cNvPr id="0" name=""/>
        <dsp:cNvSpPr/>
      </dsp:nvSpPr>
      <dsp:spPr>
        <a:xfrm>
          <a:off x="0" y="6450"/>
          <a:ext cx="10506456" cy="743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3C7DB-6C70-4244-9ECD-C0238456C599}">
      <dsp:nvSpPr>
        <dsp:cNvPr id="0" name=""/>
        <dsp:cNvSpPr/>
      </dsp:nvSpPr>
      <dsp:spPr>
        <a:xfrm>
          <a:off x="224867" y="167574"/>
          <a:ext cx="408849" cy="408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B9EE2-4334-4DA5-87D6-A5396209CBA6}">
      <dsp:nvSpPr>
        <dsp:cNvPr id="0" name=""/>
        <dsp:cNvSpPr/>
      </dsp:nvSpPr>
      <dsp:spPr>
        <a:xfrm>
          <a:off x="858584" y="317"/>
          <a:ext cx="9647871" cy="7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3" tIns="78673" rIns="78673" bIns="7867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handling</a:t>
          </a:r>
        </a:p>
      </dsp:txBody>
      <dsp:txXfrm>
        <a:off x="858584" y="317"/>
        <a:ext cx="9647871" cy="743363"/>
      </dsp:txXfrm>
    </dsp:sp>
    <dsp:sp modelId="{C4D19097-D652-4253-8CEF-D374BCCF8F19}">
      <dsp:nvSpPr>
        <dsp:cNvPr id="0" name=""/>
        <dsp:cNvSpPr/>
      </dsp:nvSpPr>
      <dsp:spPr>
        <a:xfrm>
          <a:off x="0" y="929522"/>
          <a:ext cx="10506456" cy="743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C1B83-4143-42FB-B169-A1125938CBC7}">
      <dsp:nvSpPr>
        <dsp:cNvPr id="0" name=""/>
        <dsp:cNvSpPr/>
      </dsp:nvSpPr>
      <dsp:spPr>
        <a:xfrm>
          <a:off x="224867" y="1096779"/>
          <a:ext cx="408849" cy="408849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F2DA-94D4-4C04-98AB-F9960A8D1B85}">
      <dsp:nvSpPr>
        <dsp:cNvPr id="0" name=""/>
        <dsp:cNvSpPr/>
      </dsp:nvSpPr>
      <dsp:spPr>
        <a:xfrm>
          <a:off x="858584" y="929522"/>
          <a:ext cx="9647871" cy="7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3" tIns="78673" rIns="78673" bIns="7867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Dependable on quality and availability of measurements</a:t>
          </a:r>
          <a:endParaRPr lang="en-US" sz="1800" kern="1200" dirty="0"/>
        </a:p>
      </dsp:txBody>
      <dsp:txXfrm>
        <a:off x="858584" y="929522"/>
        <a:ext cx="9647871" cy="743363"/>
      </dsp:txXfrm>
    </dsp:sp>
    <dsp:sp modelId="{4F90F6B5-773E-4010-9085-097DD33D535F}">
      <dsp:nvSpPr>
        <dsp:cNvPr id="0" name=""/>
        <dsp:cNvSpPr/>
      </dsp:nvSpPr>
      <dsp:spPr>
        <a:xfrm>
          <a:off x="0" y="1858726"/>
          <a:ext cx="10506456" cy="743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EABD4-42E3-4E87-8860-9B3898A84C00}">
      <dsp:nvSpPr>
        <dsp:cNvPr id="0" name=""/>
        <dsp:cNvSpPr/>
      </dsp:nvSpPr>
      <dsp:spPr>
        <a:xfrm>
          <a:off x="224867" y="2025983"/>
          <a:ext cx="408849" cy="408849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5FE3B-8639-4570-B7D4-47D19D3AAAD6}">
      <dsp:nvSpPr>
        <dsp:cNvPr id="0" name=""/>
        <dsp:cNvSpPr/>
      </dsp:nvSpPr>
      <dsp:spPr>
        <a:xfrm>
          <a:off x="858584" y="1858726"/>
          <a:ext cx="9647871" cy="7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3" tIns="78673" rIns="78673" bIns="7867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 far, not possible to include pipe-depth development</a:t>
          </a:r>
          <a:endParaRPr lang="en-US" sz="1800" kern="1200" dirty="0"/>
        </a:p>
      </dsp:txBody>
      <dsp:txXfrm>
        <a:off x="858584" y="1858726"/>
        <a:ext cx="9647871" cy="7433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7890991" y="0"/>
        <a:ext cx="1861138" cy="52273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D093B-C3CC-46A2-AE6E-05165FAB8333}">
      <dsp:nvSpPr>
        <dsp:cNvPr id="0" name=""/>
        <dsp:cNvSpPr/>
      </dsp:nvSpPr>
      <dsp:spPr>
        <a:xfrm>
          <a:off x="0" y="3484"/>
          <a:ext cx="10515600" cy="74225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34875-ECF6-41E4-ACA7-D2F65FCDCBD7}">
      <dsp:nvSpPr>
        <dsp:cNvPr id="0" name=""/>
        <dsp:cNvSpPr/>
      </dsp:nvSpPr>
      <dsp:spPr>
        <a:xfrm>
          <a:off x="224532" y="170492"/>
          <a:ext cx="408241" cy="408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2F2F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98D19-4A92-434D-B109-86F81E24C2D5}">
      <dsp:nvSpPr>
        <dsp:cNvPr id="0" name=""/>
        <dsp:cNvSpPr/>
      </dsp:nvSpPr>
      <dsp:spPr>
        <a:xfrm>
          <a:off x="857307" y="3484"/>
          <a:ext cx="9658292" cy="742257"/>
        </a:xfrm>
        <a:prstGeom prst="rect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6" tIns="78556" rIns="78556" bIns="7855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Expand system with additional monitored data or images.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57307" y="3484"/>
        <a:ext cx="9658292" cy="742257"/>
      </dsp:txXfrm>
    </dsp:sp>
    <dsp:sp modelId="{3050DFA9-80E3-4AA0-95CE-19C8DE9A9F57}">
      <dsp:nvSpPr>
        <dsp:cNvPr id="0" name=""/>
        <dsp:cNvSpPr/>
      </dsp:nvSpPr>
      <dsp:spPr>
        <a:xfrm>
          <a:off x="0" y="931306"/>
          <a:ext cx="10515600" cy="74225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BBE8D-B5A9-40AA-B75A-F50EF02B68B5}">
      <dsp:nvSpPr>
        <dsp:cNvPr id="0" name=""/>
        <dsp:cNvSpPr/>
      </dsp:nvSpPr>
      <dsp:spPr>
        <a:xfrm>
          <a:off x="224532" y="1098314"/>
          <a:ext cx="408241" cy="408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EC76B-43DC-4601-B066-4975B65B61EA}">
      <dsp:nvSpPr>
        <dsp:cNvPr id="0" name=""/>
        <dsp:cNvSpPr/>
      </dsp:nvSpPr>
      <dsp:spPr>
        <a:xfrm>
          <a:off x="857307" y="931306"/>
          <a:ext cx="9658292" cy="742257"/>
        </a:xfrm>
        <a:prstGeom prst="rect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6" tIns="78556" rIns="78556" bIns="7855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Apply framework to other failure mechanisms.</a:t>
          </a:r>
        </a:p>
      </dsp:txBody>
      <dsp:txXfrm>
        <a:off x="857307" y="931306"/>
        <a:ext cx="9658292" cy="742257"/>
      </dsp:txXfrm>
    </dsp:sp>
    <dsp:sp modelId="{1DF2A448-3812-4805-8C2D-DA48C3D4B663}">
      <dsp:nvSpPr>
        <dsp:cNvPr id="0" name=""/>
        <dsp:cNvSpPr/>
      </dsp:nvSpPr>
      <dsp:spPr>
        <a:xfrm>
          <a:off x="0" y="1859127"/>
          <a:ext cx="10515600" cy="74225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CA879-62C9-47D9-B2EF-6F053D4BA0A3}">
      <dsp:nvSpPr>
        <dsp:cNvPr id="0" name=""/>
        <dsp:cNvSpPr/>
      </dsp:nvSpPr>
      <dsp:spPr>
        <a:xfrm>
          <a:off x="224532" y="2026135"/>
          <a:ext cx="408241" cy="408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358B4-8776-4254-A399-9C00BE4D066A}">
      <dsp:nvSpPr>
        <dsp:cNvPr id="0" name=""/>
        <dsp:cNvSpPr/>
      </dsp:nvSpPr>
      <dsp:spPr>
        <a:xfrm>
          <a:off x="857307" y="1859127"/>
          <a:ext cx="9658292" cy="742257"/>
        </a:xfrm>
        <a:prstGeom prst="rect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6" tIns="78556" rIns="78556" bIns="7855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Integrate other numerical models.</a:t>
          </a:r>
        </a:p>
      </dsp:txBody>
      <dsp:txXfrm>
        <a:off x="857307" y="1859127"/>
        <a:ext cx="9658292" cy="742257"/>
      </dsp:txXfrm>
    </dsp:sp>
    <dsp:sp modelId="{C4D19097-D652-4253-8CEF-D374BCCF8F19}">
      <dsp:nvSpPr>
        <dsp:cNvPr id="0" name=""/>
        <dsp:cNvSpPr/>
      </dsp:nvSpPr>
      <dsp:spPr>
        <a:xfrm>
          <a:off x="0" y="2786949"/>
          <a:ext cx="10515600" cy="74225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C1B83-4143-42FB-B169-A1125938CBC7}">
      <dsp:nvSpPr>
        <dsp:cNvPr id="0" name=""/>
        <dsp:cNvSpPr/>
      </dsp:nvSpPr>
      <dsp:spPr>
        <a:xfrm>
          <a:off x="224532" y="2953957"/>
          <a:ext cx="408241" cy="408241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F2DA-94D4-4C04-98AB-F9960A8D1B85}">
      <dsp:nvSpPr>
        <dsp:cNvPr id="0" name=""/>
        <dsp:cNvSpPr/>
      </dsp:nvSpPr>
      <dsp:spPr>
        <a:xfrm>
          <a:off x="857307" y="2786949"/>
          <a:ext cx="9658292" cy="742257"/>
        </a:xfrm>
        <a:prstGeom prst="rect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6" tIns="78556" rIns="78556" bIns="7855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Adaptable for smaller/larger scales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57307" y="2786949"/>
        <a:ext cx="9658292" cy="742257"/>
      </dsp:txXfrm>
    </dsp:sp>
    <dsp:sp modelId="{5BF50122-6A4D-4D9C-8C44-7FDB01A1565B}">
      <dsp:nvSpPr>
        <dsp:cNvPr id="0" name=""/>
        <dsp:cNvSpPr/>
      </dsp:nvSpPr>
      <dsp:spPr>
        <a:xfrm>
          <a:off x="0" y="3714770"/>
          <a:ext cx="10515600" cy="74225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EF585-DFD6-4EDB-AE71-EAD0113A679A}">
      <dsp:nvSpPr>
        <dsp:cNvPr id="0" name=""/>
        <dsp:cNvSpPr/>
      </dsp:nvSpPr>
      <dsp:spPr>
        <a:xfrm>
          <a:off x="224532" y="3881778"/>
          <a:ext cx="408241" cy="4082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7807C-5C9F-4C97-86B6-6346F18D730B}">
      <dsp:nvSpPr>
        <dsp:cNvPr id="0" name=""/>
        <dsp:cNvSpPr/>
      </dsp:nvSpPr>
      <dsp:spPr>
        <a:xfrm>
          <a:off x="857307" y="3714770"/>
          <a:ext cx="9658292" cy="7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6" tIns="78556" rIns="78556" bIns="7855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Apply Digital Twins to other types of experiments</a:t>
          </a:r>
        </a:p>
      </dsp:txBody>
      <dsp:txXfrm>
        <a:off x="857307" y="3714770"/>
        <a:ext cx="9658292" cy="7422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Results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Conclusions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7890991" y="0"/>
        <a:ext cx="1861138" cy="522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Digital </a:t>
          </a:r>
          <a:r>
            <a:rPr lang="nl-NL" sz="1400" kern="1200" dirty="0" err="1"/>
            <a:t>Twin</a:t>
          </a:r>
          <a:r>
            <a:rPr lang="nl-NL" sz="1400" kern="1200" dirty="0"/>
            <a:t> </a:t>
          </a:r>
          <a:r>
            <a:rPr lang="nl-NL" sz="1400" kern="1200" dirty="0" err="1"/>
            <a:t>Implementation</a:t>
          </a:r>
          <a:endParaRPr lang="nl-NL" sz="1400" kern="1200" dirty="0"/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Digital </a:t>
          </a:r>
          <a:r>
            <a:rPr lang="nl-NL" sz="1400" kern="1200" dirty="0" err="1"/>
            <a:t>Twin</a:t>
          </a:r>
          <a:r>
            <a:rPr lang="nl-NL" sz="1400" kern="1200" dirty="0"/>
            <a:t> </a:t>
          </a:r>
          <a:r>
            <a:rPr lang="nl-NL" sz="1400" kern="1200" dirty="0" err="1"/>
            <a:t>Implementation</a:t>
          </a:r>
          <a:endParaRPr lang="nl-NL" sz="1400" kern="1200" dirty="0"/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Digital </a:t>
          </a:r>
          <a:r>
            <a:rPr lang="nl-NL" sz="1400" kern="1200" dirty="0" err="1"/>
            <a:t>Twin</a:t>
          </a:r>
          <a:r>
            <a:rPr lang="nl-NL" sz="1400" kern="1200" dirty="0"/>
            <a:t> </a:t>
          </a:r>
          <a:r>
            <a:rPr lang="nl-NL" sz="1400" kern="1200" dirty="0" err="1"/>
            <a:t>Implementation</a:t>
          </a:r>
          <a:endParaRPr lang="nl-NL" sz="1400" kern="1200" dirty="0"/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93DDD-2A62-413B-9285-E1EABD64E6FE}">
      <dsp:nvSpPr>
        <dsp:cNvPr id="0" name=""/>
        <dsp:cNvSpPr/>
      </dsp:nvSpPr>
      <dsp:spPr>
        <a:xfrm>
          <a:off x="1038049" y="607658"/>
          <a:ext cx="1114804" cy="111480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64488-F64D-4BAE-9DE5-20F01486340E}">
      <dsp:nvSpPr>
        <dsp:cNvPr id="0" name=""/>
        <dsp:cNvSpPr/>
      </dsp:nvSpPr>
      <dsp:spPr>
        <a:xfrm>
          <a:off x="2873" y="1852998"/>
          <a:ext cx="3185156" cy="53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/>
            <a:t>Uncertainties during experiments</a:t>
          </a:r>
          <a:endParaRPr lang="nl-NL" sz="1800" kern="1200" dirty="0"/>
        </a:p>
      </dsp:txBody>
      <dsp:txXfrm>
        <a:off x="2873" y="1852998"/>
        <a:ext cx="3185156" cy="537495"/>
      </dsp:txXfrm>
    </dsp:sp>
    <dsp:sp modelId="{F9D18CEB-D7FD-4D19-8F6B-9FE8426FDFA9}">
      <dsp:nvSpPr>
        <dsp:cNvPr id="0" name=""/>
        <dsp:cNvSpPr/>
      </dsp:nvSpPr>
      <dsp:spPr>
        <a:xfrm>
          <a:off x="2873" y="2577885"/>
          <a:ext cx="3185156" cy="1192151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1700" kern="1200"/>
            <a:t>How close are critical conditions?</a:t>
          </a:r>
          <a:endParaRPr lang="nl-NL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1700" kern="1200"/>
            <a:t>How are pressures distributed?</a:t>
          </a:r>
          <a:endParaRPr lang="nl-NL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1700" kern="1200"/>
            <a:t>Does this make sense?</a:t>
          </a:r>
          <a:endParaRPr lang="nl-NL" sz="1700" kern="1200" dirty="0"/>
        </a:p>
      </dsp:txBody>
      <dsp:txXfrm>
        <a:off x="2873" y="2577885"/>
        <a:ext cx="3185156" cy="1192151"/>
      </dsp:txXfrm>
    </dsp:sp>
    <dsp:sp modelId="{591075B8-ECD6-4A56-B42C-1772A6DF79B6}">
      <dsp:nvSpPr>
        <dsp:cNvPr id="0" name=""/>
        <dsp:cNvSpPr/>
      </dsp:nvSpPr>
      <dsp:spPr>
        <a:xfrm>
          <a:off x="4780608" y="607658"/>
          <a:ext cx="1114804" cy="111480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9D2F3-4817-4172-A81E-79711553D7A4}">
      <dsp:nvSpPr>
        <dsp:cNvPr id="0" name=""/>
        <dsp:cNvSpPr/>
      </dsp:nvSpPr>
      <dsp:spPr>
        <a:xfrm>
          <a:off x="3745432" y="1852998"/>
          <a:ext cx="3185156" cy="53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/>
            <a:t>Post-processing</a:t>
          </a:r>
          <a:endParaRPr lang="nl-NL" sz="1800" kern="1200" dirty="0"/>
        </a:p>
      </dsp:txBody>
      <dsp:txXfrm>
        <a:off x="3745432" y="1852998"/>
        <a:ext cx="3185156" cy="537495"/>
      </dsp:txXfrm>
    </dsp:sp>
    <dsp:sp modelId="{42412DAC-F132-4DAC-8CEF-0DC31765FC5A}">
      <dsp:nvSpPr>
        <dsp:cNvPr id="0" name=""/>
        <dsp:cNvSpPr/>
      </dsp:nvSpPr>
      <dsp:spPr>
        <a:xfrm>
          <a:off x="3745432" y="2577885"/>
          <a:ext cx="3185156" cy="1192151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Uncertainties are solved</a:t>
          </a:r>
          <a:endParaRPr lang="nl-NL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Time-consuming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Delayed information and some lost details</a:t>
          </a:r>
          <a:endParaRPr lang="nl-NL" sz="1700" kern="1200" dirty="0"/>
        </a:p>
      </dsp:txBody>
      <dsp:txXfrm>
        <a:off x="3745432" y="2577885"/>
        <a:ext cx="3185156" cy="1192151"/>
      </dsp:txXfrm>
    </dsp:sp>
    <dsp:sp modelId="{31C0A211-7C75-469F-A07B-F6E2BEFD33C7}">
      <dsp:nvSpPr>
        <dsp:cNvPr id="0" name=""/>
        <dsp:cNvSpPr/>
      </dsp:nvSpPr>
      <dsp:spPr>
        <a:xfrm>
          <a:off x="8523166" y="607658"/>
          <a:ext cx="1114804" cy="1114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9E844-9F43-4460-8276-B5B8051421FE}">
      <dsp:nvSpPr>
        <dsp:cNvPr id="0" name=""/>
        <dsp:cNvSpPr/>
      </dsp:nvSpPr>
      <dsp:spPr>
        <a:xfrm>
          <a:off x="7487990" y="1852998"/>
          <a:ext cx="3185156" cy="53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800" kern="1200"/>
            <a:t>Digital Twin</a:t>
          </a:r>
        </a:p>
      </dsp:txBody>
      <dsp:txXfrm>
        <a:off x="7487990" y="1852998"/>
        <a:ext cx="3185156" cy="537495"/>
      </dsp:txXfrm>
    </dsp:sp>
    <dsp:sp modelId="{19ECACBC-40CF-4B1A-B9EF-28862F67A513}">
      <dsp:nvSpPr>
        <dsp:cNvPr id="0" name=""/>
        <dsp:cNvSpPr/>
      </dsp:nvSpPr>
      <dsp:spPr>
        <a:xfrm>
          <a:off x="7487990" y="2577885"/>
          <a:ext cx="3185156" cy="1192151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700" kern="1200"/>
            <a:t>Real-time insights</a:t>
          </a:r>
          <a:endParaRPr lang="nl-NL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700" kern="1200"/>
            <a:t>Improve decision-making during the experiment</a:t>
          </a:r>
        </a:p>
      </dsp:txBody>
      <dsp:txXfrm>
        <a:off x="7487990" y="2577885"/>
        <a:ext cx="3185156" cy="1192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53D1-D3E3-4AA5-AAE3-93B93D3E68EC}">
      <dsp:nvSpPr>
        <dsp:cNvPr id="0" name=""/>
        <dsp:cNvSpPr/>
      </dsp:nvSpPr>
      <dsp:spPr>
        <a:xfrm>
          <a:off x="479071" y="47930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D5EEB-7E59-4AE6-BBB6-5512F28D8146}">
      <dsp:nvSpPr>
        <dsp:cNvPr id="0" name=""/>
        <dsp:cNvSpPr/>
      </dsp:nvSpPr>
      <dsp:spPr>
        <a:xfrm>
          <a:off x="479071" y="213037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Static data</a:t>
          </a:r>
          <a:endParaRPr lang="en-US" sz="1600" kern="1200"/>
        </a:p>
      </dsp:txBody>
      <dsp:txXfrm>
        <a:off x="479071" y="2130372"/>
        <a:ext cx="4320000" cy="648000"/>
      </dsp:txXfrm>
    </dsp:sp>
    <dsp:sp modelId="{74982DCB-CC27-4D01-B415-4B58CD51223B}">
      <dsp:nvSpPr>
        <dsp:cNvPr id="0" name=""/>
        <dsp:cNvSpPr/>
      </dsp:nvSpPr>
      <dsp:spPr>
        <a:xfrm>
          <a:off x="479071" y="2843056"/>
          <a:ext cx="4320000" cy="87044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Parameters of soil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Set up and experiment geometry</a:t>
          </a:r>
          <a:endParaRPr lang="en-US" sz="1600" kern="1200" dirty="0"/>
        </a:p>
      </dsp:txBody>
      <dsp:txXfrm>
        <a:off x="479071" y="2843056"/>
        <a:ext cx="4320000" cy="870445"/>
      </dsp:txXfrm>
    </dsp:sp>
    <dsp:sp modelId="{38909B7E-B70B-4D84-8726-3936215ACCE0}">
      <dsp:nvSpPr>
        <dsp:cNvPr id="0" name=""/>
        <dsp:cNvSpPr/>
      </dsp:nvSpPr>
      <dsp:spPr>
        <a:xfrm>
          <a:off x="5555072" y="47930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86B6E-4B11-4EB5-ACEB-F9BE0102ECBB}">
      <dsp:nvSpPr>
        <dsp:cNvPr id="0" name=""/>
        <dsp:cNvSpPr/>
      </dsp:nvSpPr>
      <dsp:spPr>
        <a:xfrm>
          <a:off x="5555072" y="213037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Dynamic data</a:t>
          </a:r>
          <a:endParaRPr lang="en-US" sz="1600" kern="1200"/>
        </a:p>
      </dsp:txBody>
      <dsp:txXfrm>
        <a:off x="5555072" y="2130372"/>
        <a:ext cx="4320000" cy="648000"/>
      </dsp:txXfrm>
    </dsp:sp>
    <dsp:sp modelId="{51D54BB5-D6F9-4414-A022-74506AA07AE9}">
      <dsp:nvSpPr>
        <dsp:cNvPr id="0" name=""/>
        <dsp:cNvSpPr/>
      </dsp:nvSpPr>
      <dsp:spPr>
        <a:xfrm>
          <a:off x="5555072" y="2843056"/>
          <a:ext cx="4320000" cy="87044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kern="1200" dirty="0"/>
            <a:t>Head readings</a:t>
          </a:r>
          <a:endParaRPr lang="en-US" sz="1600" b="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kern="1200" dirty="0"/>
            <a:t>Weight of discharged water over time</a:t>
          </a:r>
          <a:endParaRPr lang="en-US" sz="1600" b="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kern="1200" dirty="0"/>
            <a:t>Images</a:t>
          </a:r>
          <a:endParaRPr lang="en-US" sz="1600" b="0" kern="1200" dirty="0"/>
        </a:p>
      </dsp:txBody>
      <dsp:txXfrm>
        <a:off x="5555072" y="2843056"/>
        <a:ext cx="4320000" cy="8704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D361-7407-4E3C-967C-89834E471556}">
      <dsp:nvSpPr>
        <dsp:cNvPr id="0" name=""/>
        <dsp:cNvSpPr/>
      </dsp:nvSpPr>
      <dsp:spPr>
        <a:xfrm>
          <a:off x="1222" y="0"/>
          <a:ext cx="2383875" cy="52273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Introduction</a:t>
          </a:r>
          <a:endParaRPr lang="nl-NL" sz="1400" kern="1200" dirty="0"/>
        </a:p>
      </dsp:txBody>
      <dsp:txXfrm>
        <a:off x="1222" y="0"/>
        <a:ext cx="2253191" cy="522737"/>
      </dsp:txXfrm>
    </dsp:sp>
    <dsp:sp modelId="{A7897F67-468E-42DA-BEED-5D5A3FCF24DF}">
      <dsp:nvSpPr>
        <dsp:cNvPr id="0" name=""/>
        <dsp:cNvSpPr/>
      </dsp:nvSpPr>
      <dsp:spPr>
        <a:xfrm>
          <a:off x="19083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BEP Experiment</a:t>
          </a:r>
        </a:p>
      </dsp:txBody>
      <dsp:txXfrm>
        <a:off x="2169691" y="0"/>
        <a:ext cx="1861138" cy="522737"/>
      </dsp:txXfrm>
    </dsp:sp>
    <dsp:sp modelId="{597E9428-29B1-4C2C-BD75-7A5BAC958012}">
      <dsp:nvSpPr>
        <dsp:cNvPr id="0" name=""/>
        <dsp:cNvSpPr/>
      </dsp:nvSpPr>
      <dsp:spPr>
        <a:xfrm>
          <a:off x="3815422" y="0"/>
          <a:ext cx="2383875" cy="522737"/>
        </a:xfrm>
        <a:prstGeom prst="chevron">
          <a:avLst/>
        </a:prstGeom>
        <a:solidFill>
          <a:srgbClr val="00B389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Digital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Twin</a:t>
          </a:r>
          <a:r>
            <a:rPr lang="nl-NL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nl-NL" sz="14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Implementation</a:t>
          </a:r>
          <a:endParaRPr lang="nl-NL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76791" y="0"/>
        <a:ext cx="1861138" cy="522737"/>
      </dsp:txXfrm>
    </dsp:sp>
    <dsp:sp modelId="{B410B1C0-F51D-4CC6-84C4-E4092F23481F}">
      <dsp:nvSpPr>
        <dsp:cNvPr id="0" name=""/>
        <dsp:cNvSpPr/>
      </dsp:nvSpPr>
      <dsp:spPr>
        <a:xfrm>
          <a:off x="57225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Dashboards </a:t>
          </a:r>
          <a:r>
            <a:rPr lang="nl-NL" sz="1400" kern="1200" dirty="0" err="1"/>
            <a:t>and</a:t>
          </a:r>
          <a:r>
            <a:rPr lang="nl-NL" sz="1400" kern="1200" dirty="0"/>
            <a:t> </a:t>
          </a:r>
          <a:r>
            <a:rPr lang="nl-NL" sz="1400" kern="1200" dirty="0" err="1"/>
            <a:t>Results</a:t>
          </a:r>
          <a:endParaRPr lang="nl-NL" sz="1400" kern="1200" dirty="0"/>
        </a:p>
      </dsp:txBody>
      <dsp:txXfrm>
        <a:off x="5983891" y="0"/>
        <a:ext cx="1861138" cy="522737"/>
      </dsp:txXfrm>
    </dsp:sp>
    <dsp:sp modelId="{06EAF8D7-5D4D-4080-808A-5770F0B07D2A}">
      <dsp:nvSpPr>
        <dsp:cNvPr id="0" name=""/>
        <dsp:cNvSpPr/>
      </dsp:nvSpPr>
      <dsp:spPr>
        <a:xfrm>
          <a:off x="7629622" y="0"/>
          <a:ext cx="2383875" cy="52273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Conclusions</a:t>
          </a:r>
          <a:endParaRPr lang="nl-NL" sz="1400" kern="1200" dirty="0"/>
        </a:p>
      </dsp:txBody>
      <dsp:txXfrm>
        <a:off x="7890991" y="0"/>
        <a:ext cx="1861138" cy="52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1812970-EFC4-C13B-E0EC-F31AC61558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FF0959-9977-4F16-6D1B-50ABC9EFD9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6B0D-3F74-4650-85BA-C7AB8FD7E873}" type="datetimeFigureOut">
              <a:rPr lang="nl-NL" smtClean="0">
                <a:latin typeface="Arial" panose="020B0604020202020204" pitchFamily="34" charset="0"/>
              </a:rPr>
              <a:t>21-10-2025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702FEA-450E-A6A5-F2BE-74E7D2A2D7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A5D300-4CCD-730A-4BC2-9077FC1969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D674-1321-41DF-A501-6B661557AACD}" type="slidenum">
              <a:rPr lang="nl-NL" smtClean="0">
                <a:latin typeface="Arial" panose="020B0604020202020204" pitchFamily="34" charset="0"/>
              </a:rPr>
              <a:t>‹nr.›</a:t>
            </a:fld>
            <a:endParaRPr 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6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C0C25C7-C8B0-44A4-A837-DAB243B23754}" type="datetimeFigureOut">
              <a:rPr lang="nl-NL" smtClean="0"/>
              <a:pPr/>
              <a:t>21-10-2025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11F996-786C-4A53-81AF-0849D5DD80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63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6F0B-B10C-4CF7-8D7B-60E977B9831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37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continuous measurements will be performed on the pipe depth, therefore it is impossible include the pipe-depth development in the digital twin.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96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digital twin is a virtual representation of a physical system, updated in real-time with data from sensors, simulations, or experiments.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allows to </a:t>
            </a:r>
            <a:r>
              <a:rPr lang="en-GB" b="1" dirty="0"/>
              <a:t>analyse, predict, and optimize</a:t>
            </a:r>
            <a:r>
              <a:rPr lang="en-GB" dirty="0"/>
              <a:t> performance without directly interacting with the physical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Think of it as a </a:t>
            </a:r>
            <a:r>
              <a:rPr lang="en-GB" b="1" dirty="0"/>
              <a:t>high-tech mirror</a:t>
            </a:r>
            <a:r>
              <a:rPr lang="en-GB" dirty="0"/>
              <a:t> of an experiment, but one that can also simulate different conditions and predict outcomes.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7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Real-time Monitoring – Tracks experiment parameters </a:t>
            </a:r>
            <a:r>
              <a:rPr lang="nl-NL" dirty="0" err="1"/>
              <a:t>dynamically</a:t>
            </a:r>
            <a:r>
              <a:rPr lang="nl-N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err="1"/>
              <a:t>Better</a:t>
            </a:r>
            <a:r>
              <a:rPr lang="nl-NL" dirty="0"/>
              <a:t> Understanding – </a:t>
            </a:r>
            <a:r>
              <a:rPr lang="nl-NL" dirty="0" err="1"/>
              <a:t>Visualizes</a:t>
            </a:r>
            <a:r>
              <a:rPr lang="nl-NL" dirty="0"/>
              <a:t> data in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intuitive</a:t>
            </a:r>
            <a:r>
              <a:rPr lang="nl-NL" dirty="0"/>
              <a:t> way (e.g., </a:t>
            </a:r>
            <a:r>
              <a:rPr lang="nl-NL" dirty="0" err="1"/>
              <a:t>interactive</a:t>
            </a:r>
            <a:r>
              <a:rPr lang="nl-NL" dirty="0"/>
              <a:t> plots).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Scenario </a:t>
            </a:r>
            <a:r>
              <a:rPr lang="nl-NL" dirty="0" err="1"/>
              <a:t>Testing</a:t>
            </a:r>
            <a:r>
              <a:rPr lang="nl-NL" dirty="0"/>
              <a:t> – </a:t>
            </a:r>
            <a:r>
              <a:rPr lang="nl-NL" dirty="0" err="1"/>
              <a:t>Simulates</a:t>
            </a:r>
            <a:r>
              <a:rPr lang="nl-NL" dirty="0"/>
              <a:t> changes without </a:t>
            </a:r>
            <a:r>
              <a:rPr lang="nl-NL" dirty="0" err="1"/>
              <a:t>modifying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actual</a:t>
            </a:r>
            <a:r>
              <a:rPr lang="nl-NL" dirty="0"/>
              <a:t> setup (</a:t>
            </a:r>
            <a:r>
              <a:rPr lang="nl-NL" dirty="0" err="1"/>
              <a:t>geometries</a:t>
            </a:r>
            <a:r>
              <a:rPr lang="nl-NL" dirty="0"/>
              <a:t>, </a:t>
            </a:r>
            <a:r>
              <a:rPr lang="nl-NL" dirty="0" err="1"/>
              <a:t>properties</a:t>
            </a:r>
            <a:r>
              <a:rPr lang="nl-NL" dirty="0"/>
              <a:t>, </a:t>
            </a:r>
            <a:r>
              <a:rPr lang="nl-NL" dirty="0" err="1"/>
              <a:t>etc</a:t>
            </a:r>
            <a:r>
              <a:rPr lang="nl-NL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err="1"/>
              <a:t>Improved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-Making – </a:t>
            </a:r>
            <a:r>
              <a:rPr lang="nl-NL" dirty="0" err="1"/>
              <a:t>Helps</a:t>
            </a:r>
            <a:r>
              <a:rPr lang="nl-NL" dirty="0"/>
              <a:t> </a:t>
            </a:r>
            <a:r>
              <a:rPr lang="nl-NL" dirty="0" err="1"/>
              <a:t>identify</a:t>
            </a:r>
            <a:r>
              <a:rPr lang="nl-NL" dirty="0"/>
              <a:t> trends, </a:t>
            </a:r>
            <a:r>
              <a:rPr lang="nl-NL" dirty="0" err="1"/>
              <a:t>anomalies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optimizations</a:t>
            </a:r>
            <a:r>
              <a:rPr lang="nl-NL" dirty="0"/>
              <a:t>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experiment is </a:t>
            </a:r>
            <a:r>
              <a:rPr lang="nl-NL" dirty="0" err="1"/>
              <a:t>ongoing</a:t>
            </a:r>
            <a:r>
              <a:rPr lang="nl-NL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Data Integration – Combines multiple data sources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deeper</a:t>
            </a:r>
            <a:r>
              <a:rPr lang="nl-NL" dirty="0"/>
              <a:t> </a:t>
            </a:r>
            <a:r>
              <a:rPr lang="nl-NL" dirty="0" err="1"/>
              <a:t>insights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39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EC6C6-B0A7-EE2A-EE1D-D29A965E9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C8E44-046D-97C8-8E18-A8F124C01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110A4-B503-85E1-F084-497EC152F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The experiment aims to study piping erosion, a process where water flow gradually removes soil particles, potentially leading to structural failure.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The setup consists of a box filled with sand, instrumented with pore pressure sensors.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Water enters through an inflow, and exits at a central outflow, forcing the development of a pipe (erosion channel) around the </a:t>
            </a:r>
            <a:r>
              <a:rPr lang="en-GB" b="0" dirty="0" err="1"/>
              <a:t>center</a:t>
            </a:r>
            <a:r>
              <a:rPr lang="en-GB" b="0" dirty="0"/>
              <a:t> of the box.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The rate and amount of outflowing water are monitored using collection buckets.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018D2-F41C-D33A-4173-96D0AFC04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86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E4C6E-F55F-B571-72AD-F34020A7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84E40-4EB5-C714-4BB8-4EA5F6E1A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FDCB4-040D-25AB-FBB0-168C23FF8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The experiment aims to study piping erosion, a process where water flow gradually removes soil particles, potentially leading to structural failure.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The setup consists of a box filled with sand, instrumented with pore pressure sensors.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Water enters through an inflow, and exits at a central outflow, forcing the development of a pipe (erosion channel) around the </a:t>
            </a:r>
            <a:r>
              <a:rPr lang="en-GB" b="0" dirty="0" err="1"/>
              <a:t>center</a:t>
            </a:r>
            <a:r>
              <a:rPr lang="en-GB" b="0" dirty="0"/>
              <a:t> of the box.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The rate and amount of outflowing water are monitored using collection buckets.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73969-BA62-CB24-43C9-8B7C9EBBA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1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currently</a:t>
            </a:r>
            <a:r>
              <a:rPr lang="nl-NL" dirty="0"/>
              <a:t> we are building a digital </a:t>
            </a:r>
            <a:r>
              <a:rPr lang="nl-NL" dirty="0" err="1"/>
              <a:t>twin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upcoming</a:t>
            </a:r>
            <a:r>
              <a:rPr lang="nl-NL" dirty="0"/>
              <a:t> medium 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piping</a:t>
            </a:r>
            <a:r>
              <a:rPr lang="nl-NL" dirty="0"/>
              <a:t> </a:t>
            </a:r>
            <a:r>
              <a:rPr lang="nl-NL" dirty="0" err="1"/>
              <a:t>experiments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experiment, we are often unaware of the ongoing processes. While we can observe changes in measurement many uncertainties remain. 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questions are typically answered during post-processing of the data, which informs subsequent experiments.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this analysis is time-consuming, and some information arrives too late to be useful for decision-making during the experiment.</a:t>
            </a:r>
            <a:endParaRPr lang="nl-N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76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07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Since the data comes in different formats, we use tailored tools to </a:t>
            </a:r>
            <a:r>
              <a:rPr lang="en-GB" sz="1200" b="1" dirty="0"/>
              <a:t>load, process, and </a:t>
            </a:r>
            <a:r>
              <a:rPr lang="en-GB" sz="1200" b="1" dirty="0" err="1"/>
              <a:t>analyze</a:t>
            </a:r>
            <a:r>
              <a:rPr lang="en-GB" sz="1200" dirty="0"/>
              <a:t> it. The digital twin operates </a:t>
            </a:r>
            <a:r>
              <a:rPr lang="en-GB" sz="1200" b="1" dirty="0"/>
              <a:t>locally</a:t>
            </a:r>
            <a:r>
              <a:rPr lang="en-GB" sz="1200" dirty="0"/>
              <a:t> (no network dependency) </a:t>
            </a:r>
          </a:p>
          <a:p>
            <a:pPr>
              <a:buFont typeface="+mj-lt"/>
              <a:buAutoNum type="arabicPeriod"/>
            </a:pPr>
            <a:r>
              <a:rPr lang="en-GB" sz="1200" b="1" dirty="0"/>
              <a:t>Hydraulic Analysis</a:t>
            </a:r>
            <a:r>
              <a:rPr lang="en-GB" sz="1200" dirty="0"/>
              <a:t> – Determines </a:t>
            </a:r>
            <a:r>
              <a:rPr lang="en-GB" sz="1200" b="1" dirty="0"/>
              <a:t>hydraulic conductivity</a:t>
            </a:r>
            <a:r>
              <a:rPr lang="en-GB" sz="1200" dirty="0"/>
              <a:t> from pressure gradients and discharge, and from sand properties</a:t>
            </a:r>
          </a:p>
          <a:p>
            <a:pPr>
              <a:buFont typeface="+mj-lt"/>
              <a:buAutoNum type="arabicPeriod"/>
            </a:pPr>
            <a:r>
              <a:rPr lang="en-GB" sz="1200" b="1" dirty="0"/>
              <a:t>Spatial Interpolation</a:t>
            </a:r>
            <a:r>
              <a:rPr lang="en-GB" sz="1200" dirty="0"/>
              <a:t> – Creates </a:t>
            </a:r>
            <a:r>
              <a:rPr lang="en-GB" sz="1200" b="1" dirty="0"/>
              <a:t>pressure maps</a:t>
            </a:r>
            <a:r>
              <a:rPr lang="en-GB" sz="1200" dirty="0"/>
              <a:t> to visualize data distribution.</a:t>
            </a:r>
          </a:p>
          <a:p>
            <a:pPr>
              <a:buFont typeface="+mj-lt"/>
              <a:buAutoNum type="arabicPeriod"/>
            </a:pPr>
            <a:r>
              <a:rPr lang="en-GB" sz="1200" b="1" dirty="0"/>
              <a:t>Numerical </a:t>
            </a:r>
            <a:r>
              <a:rPr lang="en-GB" sz="1200" b="1" dirty="0" err="1"/>
              <a:t>Modeling</a:t>
            </a:r>
            <a:r>
              <a:rPr lang="en-GB" sz="1200" dirty="0"/>
              <a:t> – Uses the </a:t>
            </a:r>
            <a:r>
              <a:rPr lang="en-GB" sz="1200" b="1" dirty="0"/>
              <a:t>finite element BEP model D-Geo Flow</a:t>
            </a:r>
            <a:r>
              <a:rPr lang="en-GB" sz="1200" dirty="0"/>
              <a:t> (via </a:t>
            </a:r>
            <a:r>
              <a:rPr lang="en-GB" sz="1200" dirty="0" err="1"/>
              <a:t>Python</a:t>
            </a:r>
            <a:r>
              <a:rPr lang="en-GB" sz="1200" b="1" dirty="0" err="1"/>
              <a:t>GEOLib</a:t>
            </a:r>
            <a:r>
              <a:rPr lang="en-GB" sz="1200" b="1" dirty="0"/>
              <a:t> 2.6.0</a:t>
            </a:r>
            <a:r>
              <a:rPr lang="en-GB" sz="1200" dirty="0"/>
              <a:t>) for deeper analysis.</a:t>
            </a:r>
          </a:p>
          <a:p>
            <a:pPr>
              <a:buFont typeface="+mj-lt"/>
              <a:buAutoNum type="arabicPeriod"/>
            </a:pPr>
            <a:r>
              <a:rPr lang="en-GB" sz="1200" b="1" dirty="0"/>
              <a:t>Empirical </a:t>
            </a:r>
            <a:r>
              <a:rPr lang="en-GB" sz="1200" b="1" dirty="0" err="1"/>
              <a:t>Modeling</a:t>
            </a:r>
            <a:r>
              <a:rPr lang="en-GB" sz="1200" dirty="0"/>
              <a:t> – Incorporates </a:t>
            </a:r>
            <a:r>
              <a:rPr lang="en-GB" sz="1200" b="1" dirty="0" err="1"/>
              <a:t>Sellmeijer</a:t>
            </a:r>
            <a:r>
              <a:rPr lang="en-GB" sz="1200" b="1" dirty="0"/>
              <a:t> (2011) and Bligh (1910)</a:t>
            </a:r>
            <a:r>
              <a:rPr lang="en-GB" sz="1200" dirty="0"/>
              <a:t> equations for additional insights.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5.Data Visualization</a:t>
            </a:r>
            <a:r>
              <a:rPr lang="en-GB" sz="1200" dirty="0"/>
              <a:t> – Generates interactive graphs with </a:t>
            </a:r>
            <a:r>
              <a:rPr lang="en-GB" sz="1200" b="1" dirty="0" err="1"/>
              <a:t>Plotly</a:t>
            </a:r>
            <a:r>
              <a:rPr lang="en-GB" sz="1200" dirty="0"/>
              <a:t> to explore trends and </a:t>
            </a:r>
            <a:r>
              <a:rPr lang="en-GB" sz="1200" dirty="0" err="1"/>
              <a:t>behaviors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ensure future adaptability and scalability of the digital twin the code will be built in a modular and maintainable way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SHOW THE DIGITWIN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94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7432-DE70-4388-8A89-8A77E3E318A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53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tares.nl" TargetMode="External"/><Relationship Id="rId2" Type="http://schemas.openxmlformats.org/officeDocument/2006/relationships/hyperlink" Target="https://www.instagram.com/deltar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DeltaresNL/" TargetMode="External"/><Relationship Id="rId5" Type="http://schemas.openxmlformats.org/officeDocument/2006/relationships/hyperlink" Target="https://www.deltares.nl/" TargetMode="External"/><Relationship Id="rId4" Type="http://schemas.openxmlformats.org/officeDocument/2006/relationships/hyperlink" Target="https://www.linkedin.com/company/deltares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tares.nl" TargetMode="External"/><Relationship Id="rId2" Type="http://schemas.openxmlformats.org/officeDocument/2006/relationships/hyperlink" Target="https://www.instagram.com/deltar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DeltaresNL/" TargetMode="External"/><Relationship Id="rId5" Type="http://schemas.openxmlformats.org/officeDocument/2006/relationships/hyperlink" Target="https://www.deltares.nl/" TargetMode="External"/><Relationship Id="rId4" Type="http://schemas.openxmlformats.org/officeDocument/2006/relationships/hyperlink" Target="https://www.linkedin.com/company/deltares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beeld">
            <a:extLst>
              <a:ext uri="{FF2B5EF4-FFF2-40B4-BE49-F238E27FC236}">
                <a16:creationId xmlns:a16="http://schemas.microsoft.com/office/drawing/2014/main" id="{C96CAFC4-E857-4094-BA24-3AE4E4996D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5625"/>
          </a:xfrm>
          <a:solidFill>
            <a:schemeClr val="bg1">
              <a:lumMod val="95000"/>
            </a:schemeClr>
          </a:solidFill>
        </p:spPr>
        <p:txBody>
          <a:bodyPr lIns="6840000" tIns="0" rIns="756000" anchor="ctr" anchorCtr="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Cirkel aangesneden">
            <a:extLst>
              <a:ext uri="{FF2B5EF4-FFF2-40B4-BE49-F238E27FC236}">
                <a16:creationId xmlns:a16="http://schemas.microsoft.com/office/drawing/2014/main" id="{49C6B4D9-475A-60F3-0715-466F3B0E0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"/>
            <a:ext cx="5728531" cy="4365625"/>
          </a:xfrm>
          <a:custGeom>
            <a:avLst/>
            <a:gdLst>
              <a:gd name="connsiteX0" fmla="*/ 0 w 5728531"/>
              <a:gd name="connsiteY0" fmla="*/ 0 h 4365625"/>
              <a:gd name="connsiteX1" fmla="*/ 5050781 w 5728531"/>
              <a:gd name="connsiteY1" fmla="*/ 0 h 4365625"/>
              <a:gd name="connsiteX2" fmla="*/ 5150269 w 5728531"/>
              <a:gd name="connsiteY2" fmla="*/ 146205 h 4365625"/>
              <a:gd name="connsiteX3" fmla="*/ 5198406 w 5728531"/>
              <a:gd name="connsiteY3" fmla="*/ 4162891 h 4365625"/>
              <a:gd name="connsiteX4" fmla="*/ 5069157 w 5728531"/>
              <a:gd name="connsiteY4" fmla="*/ 4365625 h 4365625"/>
              <a:gd name="connsiteX5" fmla="*/ 0 w 5728531"/>
              <a:gd name="connsiteY5" fmla="*/ 4365625 h 436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8531" h="4365625">
                <a:moveTo>
                  <a:pt x="0" y="0"/>
                </a:moveTo>
                <a:lnTo>
                  <a:pt x="5050781" y="0"/>
                </a:lnTo>
                <a:lnTo>
                  <a:pt x="5150269" y="146205"/>
                </a:lnTo>
                <a:cubicBezTo>
                  <a:pt x="5904891" y="1371806"/>
                  <a:pt x="5920938" y="2923427"/>
                  <a:pt x="5198406" y="4162891"/>
                </a:cubicBezTo>
                <a:lnTo>
                  <a:pt x="5069157" y="4365625"/>
                </a:lnTo>
                <a:lnTo>
                  <a:pt x="0" y="4365625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5">
                  <a:alpha val="1500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5" name="Logo Enabling Delta Life">
            <a:extLst>
              <a:ext uri="{FF2B5EF4-FFF2-40B4-BE49-F238E27FC236}">
                <a16:creationId xmlns:a16="http://schemas.microsoft.com/office/drawing/2014/main" id="{677FE7C9-839D-4028-B235-B18675C3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6745" y="3566666"/>
            <a:ext cx="2845072" cy="470909"/>
          </a:xfrm>
          <a:blipFill>
            <a:blip r:embed="rId2"/>
            <a:srcRect/>
            <a:stretch>
              <a:fillRect t="3345" b="1251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20" name="Deltares logo">
            <a:extLst>
              <a:ext uri="{FF2B5EF4-FFF2-40B4-BE49-F238E27FC236}">
                <a16:creationId xmlns:a16="http://schemas.microsoft.com/office/drawing/2014/main" id="{CB7B13F9-882E-0D7F-F79E-77B90D227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6700" y="367991"/>
            <a:ext cx="2538970" cy="499247"/>
          </a:xfrm>
          <a:blipFill>
            <a:blip r:embed="rId3"/>
            <a:srcRect/>
            <a:stretch>
              <a:fillRect t="202" b="202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8" name="Naam - datum">
            <a:extLst>
              <a:ext uri="{FF2B5EF4-FFF2-40B4-BE49-F238E27FC236}">
                <a16:creationId xmlns:a16="http://schemas.microsoft.com/office/drawing/2014/main" id="{CD5DA115-647B-ABEB-7B89-4971E3FF91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6743" y="6239168"/>
            <a:ext cx="7411231" cy="16927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Naam (vet)  -  XX Maand 20XX  -  Plaats N</a:t>
            </a:r>
          </a:p>
        </p:txBody>
      </p:sp>
      <p:sp>
        <p:nvSpPr>
          <p:cNvPr id="3" name="Subtitel">
            <a:extLst>
              <a:ext uri="{FF2B5EF4-FFF2-40B4-BE49-F238E27FC236}">
                <a16:creationId xmlns:a16="http://schemas.microsoft.com/office/drawing/2014/main" id="{A16EF90E-F94F-380E-306A-6D5B3C2C0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745" y="5736581"/>
            <a:ext cx="9144000" cy="276999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" name="Titel presentatie">
            <a:extLst>
              <a:ext uri="{FF2B5EF4-FFF2-40B4-BE49-F238E27FC236}">
                <a16:creationId xmlns:a16="http://schemas.microsoft.com/office/drawing/2014/main" id="{4A8CB19C-CE88-8FB2-2D60-83905E8B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745" y="4584762"/>
            <a:ext cx="9144000" cy="498598"/>
          </a:xfrm>
        </p:spPr>
        <p:txBody>
          <a:bodyPr anchor="t" anchorCtr="0">
            <a:sp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43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86" userDrawn="1">
          <p15:clr>
            <a:srgbClr val="F26B43"/>
          </p15:clr>
        </p15:guide>
        <p15:guide id="5" orient="horz" pos="2750" userDrawn="1">
          <p15:clr>
            <a:srgbClr val="F26B43"/>
          </p15:clr>
        </p15:guide>
        <p15:guide id="6" orient="horz" pos="2886" userDrawn="1">
          <p15:clr>
            <a:srgbClr val="F26B43"/>
          </p15:clr>
        </p15:guide>
        <p15:guide id="7" orient="horz" pos="3612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pos="6947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beeld">
            <a:extLst>
              <a:ext uri="{FF2B5EF4-FFF2-40B4-BE49-F238E27FC236}">
                <a16:creationId xmlns:a16="http://schemas.microsoft.com/office/drawing/2014/main" id="{B1E2F7F9-D146-02FE-E3BA-A93BA0234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lIns="6840000" tIns="0" rIns="756000" anchor="ctr" anchorCtr="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C3E36F-1A32-3842-A69B-DEE74778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89" y="3827673"/>
            <a:ext cx="7002751" cy="443198"/>
          </a:xfrm>
        </p:spPr>
        <p:txBody>
          <a:bodyPr wrap="square" anchor="t" anchorCtr="0">
            <a:sp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61C0BD-6D59-71E5-D78D-66D155963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9489" y="4907535"/>
            <a:ext cx="6977556" cy="2492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C9BDE9-7707-8C07-DF59-4E9AB33D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44E0E9-3748-68DF-7B67-0FD0A7D5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9" name="Deltares logo">
            <a:extLst>
              <a:ext uri="{FF2B5EF4-FFF2-40B4-BE49-F238E27FC236}">
                <a16:creationId xmlns:a16="http://schemas.microsoft.com/office/drawing/2014/main" id="{9AEF9C13-75E5-7A80-51D8-96A69F649C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3669" y="470483"/>
            <a:ext cx="1686493" cy="331621"/>
          </a:xfrm>
          <a:blipFill>
            <a:blip r:embed="rId2"/>
            <a:srcRect/>
            <a:stretch>
              <a:fillRect t="202" b="202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D59358FF-CEB3-9F53-E8BD-2A7B89FC3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650618" cy="3429000"/>
          </a:xfrm>
          <a:custGeom>
            <a:avLst/>
            <a:gdLst>
              <a:gd name="connsiteX0" fmla="*/ 0 w 4650618"/>
              <a:gd name="connsiteY0" fmla="*/ 0 h 3429000"/>
              <a:gd name="connsiteX1" fmla="*/ 4266195 w 4650618"/>
              <a:gd name="connsiteY1" fmla="*/ 0 h 3429000"/>
              <a:gd name="connsiteX2" fmla="*/ 4335367 w 4650618"/>
              <a:gd name="connsiteY2" fmla="*/ 153006 h 3429000"/>
              <a:gd name="connsiteX3" fmla="*/ 4650618 w 4650618"/>
              <a:gd name="connsiteY3" fmla="*/ 1714500 h 3429000"/>
              <a:gd name="connsiteX4" fmla="*/ 4335367 w 4650618"/>
              <a:gd name="connsiteY4" fmla="*/ 3275994 h 3429000"/>
              <a:gd name="connsiteX5" fmla="*/ 4266195 w 4650618"/>
              <a:gd name="connsiteY5" fmla="*/ 3429000 h 3429000"/>
              <a:gd name="connsiteX6" fmla="*/ 0 w 4650618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0618" h="3429000">
                <a:moveTo>
                  <a:pt x="0" y="0"/>
                </a:moveTo>
                <a:lnTo>
                  <a:pt x="4266195" y="0"/>
                </a:lnTo>
                <a:lnTo>
                  <a:pt x="4335367" y="153006"/>
                </a:lnTo>
                <a:cubicBezTo>
                  <a:pt x="4538365" y="632947"/>
                  <a:pt x="4650618" y="1160614"/>
                  <a:pt x="4650618" y="1714500"/>
                </a:cubicBezTo>
                <a:cubicBezTo>
                  <a:pt x="4650618" y="2268386"/>
                  <a:pt x="4538365" y="2796054"/>
                  <a:pt x="4335367" y="3275994"/>
                </a:cubicBezTo>
                <a:lnTo>
                  <a:pt x="4266195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5">
                  <a:alpha val="1500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94BE268A-4D00-8C53-CDB2-71C89CFBC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451" y="3609154"/>
            <a:ext cx="1224149" cy="1267458"/>
          </a:xfrm>
        </p:spPr>
        <p:txBody>
          <a:bodyPr tIns="14400"/>
          <a:lstStyle>
            <a:lvl1pPr algn="r">
              <a:defRPr sz="80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1025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731" userDrawn="1">
          <p15:clr>
            <a:srgbClr val="FBAE40"/>
          </p15:clr>
        </p15:guide>
        <p15:guide id="3" orient="horz" pos="2409" userDrawn="1">
          <p15:clr>
            <a:srgbClr val="FBAE40"/>
          </p15:clr>
        </p15:guide>
        <p15:guide id="4" orient="horz" pos="3090" userDrawn="1">
          <p15:clr>
            <a:srgbClr val="FBAE40"/>
          </p15:clr>
        </p15:guide>
        <p15:guide id="5" pos="1504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eld Groo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952" y="1159533"/>
            <a:ext cx="3597062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7896225" cy="5329238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E160366-A578-1FA1-F82D-A18077AAE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471059"/>
            <a:ext cx="2978196" cy="4384198"/>
          </a:xfrm>
          <a:custGeom>
            <a:avLst/>
            <a:gdLst>
              <a:gd name="connsiteX0" fmla="*/ 786097 w 2978196"/>
              <a:gd name="connsiteY0" fmla="*/ 0 h 4384198"/>
              <a:gd name="connsiteX1" fmla="*/ 2978196 w 2978196"/>
              <a:gd name="connsiteY1" fmla="*/ 2192099 h 4384198"/>
              <a:gd name="connsiteX2" fmla="*/ 786097 w 2978196"/>
              <a:gd name="connsiteY2" fmla="*/ 4384198 h 4384198"/>
              <a:gd name="connsiteX3" fmla="*/ 134234 w 2978196"/>
              <a:gd name="connsiteY3" fmla="*/ 4285646 h 4384198"/>
              <a:gd name="connsiteX4" fmla="*/ 0 w 2978196"/>
              <a:gd name="connsiteY4" fmla="*/ 4236516 h 4384198"/>
              <a:gd name="connsiteX5" fmla="*/ 0 w 2978196"/>
              <a:gd name="connsiteY5" fmla="*/ 147683 h 4384198"/>
              <a:gd name="connsiteX6" fmla="*/ 134234 w 2978196"/>
              <a:gd name="connsiteY6" fmla="*/ 98553 h 4384198"/>
              <a:gd name="connsiteX7" fmla="*/ 786097 w 2978196"/>
              <a:gd name="connsiteY7" fmla="*/ 0 h 438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8196" h="4384198">
                <a:moveTo>
                  <a:pt x="786097" y="0"/>
                </a:moveTo>
                <a:cubicBezTo>
                  <a:pt x="1996760" y="0"/>
                  <a:pt x="2978196" y="981436"/>
                  <a:pt x="2978196" y="2192099"/>
                </a:cubicBezTo>
                <a:cubicBezTo>
                  <a:pt x="2978196" y="3402762"/>
                  <a:pt x="1996760" y="4384198"/>
                  <a:pt x="786097" y="4384198"/>
                </a:cubicBezTo>
                <a:cubicBezTo>
                  <a:pt x="559098" y="4384198"/>
                  <a:pt x="340157" y="4349695"/>
                  <a:pt x="134234" y="4285646"/>
                </a:cubicBezTo>
                <a:lnTo>
                  <a:pt x="0" y="4236516"/>
                </a:lnTo>
                <a:lnTo>
                  <a:pt x="0" y="147683"/>
                </a:lnTo>
                <a:lnTo>
                  <a:pt x="134234" y="98553"/>
                </a:lnTo>
                <a:cubicBezTo>
                  <a:pt x="340157" y="34504"/>
                  <a:pt x="559098" y="0"/>
                  <a:pt x="786097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50000"/>
                </a:schemeClr>
              </a:gs>
              <a:gs pos="100000">
                <a:schemeClr val="accent5">
                  <a:alpha val="1000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6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74" userDrawn="1">
          <p15:clr>
            <a:srgbClr val="FBAE40"/>
          </p15:clr>
        </p15:guide>
        <p15:guide id="3" pos="5155" userDrawn="1">
          <p15:clr>
            <a:srgbClr val="FBAE40"/>
          </p15:clr>
        </p15:guide>
        <p15:guide id="4" pos="7423" userDrawn="1">
          <p15:clr>
            <a:srgbClr val="FBAE40"/>
          </p15:clr>
        </p15:guide>
        <p15:guide id="5" orient="horz" pos="3997" userDrawn="1">
          <p15:clr>
            <a:srgbClr val="9FCC3B"/>
          </p15:clr>
        </p15:guide>
        <p15:guide id="6" orient="horz" pos="3884" userDrawn="1">
          <p15:clr>
            <a:srgbClr val="FBAE40"/>
          </p15:clr>
        </p15:guide>
        <p15:guide id="7" orient="horz" pos="640" userDrawn="1">
          <p15:clr>
            <a:srgbClr val="9FCC3B"/>
          </p15:clr>
        </p15:guide>
        <p15:guide id="8" orient="horz" pos="731" userDrawn="1">
          <p15:clr>
            <a:srgbClr val="FBAE40"/>
          </p15:clr>
        </p15:guide>
        <p15:guide id="9" orient="horz" pos="232" userDrawn="1">
          <p15:clr>
            <a:srgbClr val="FBAE40"/>
          </p15:clr>
        </p15:guide>
        <p15:guide id="10" pos="25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eld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3" y="1016000"/>
            <a:ext cx="5951537" cy="5329238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B044121-0C3B-44C7-4490-11EE22953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3912" y="0"/>
            <a:ext cx="3558088" cy="3106785"/>
          </a:xfrm>
          <a:custGeom>
            <a:avLst/>
            <a:gdLst>
              <a:gd name="connsiteX0" fmla="*/ 0 w 3558088"/>
              <a:gd name="connsiteY0" fmla="*/ 0 h 3106785"/>
              <a:gd name="connsiteX1" fmla="*/ 3558088 w 3558088"/>
              <a:gd name="connsiteY1" fmla="*/ 0 h 3106785"/>
              <a:gd name="connsiteX2" fmla="*/ 3558088 w 3558088"/>
              <a:gd name="connsiteY2" fmla="*/ 3090234 h 3106785"/>
              <a:gd name="connsiteX3" fmla="*/ 3554320 w 3558088"/>
              <a:gd name="connsiteY3" fmla="*/ 3090706 h 3106785"/>
              <a:gd name="connsiteX4" fmla="*/ 3060915 w 3558088"/>
              <a:gd name="connsiteY4" fmla="*/ 3102352 h 3106785"/>
              <a:gd name="connsiteX5" fmla="*/ 917 w 3558088"/>
              <a:gd name="connsiteY5" fmla="*/ 38269 h 31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8088" h="3106785">
                <a:moveTo>
                  <a:pt x="0" y="0"/>
                </a:moveTo>
                <a:lnTo>
                  <a:pt x="3558088" y="0"/>
                </a:lnTo>
                <a:lnTo>
                  <a:pt x="3558088" y="3090234"/>
                </a:lnTo>
                <a:lnTo>
                  <a:pt x="3554320" y="3090706"/>
                </a:lnTo>
                <a:cubicBezTo>
                  <a:pt x="3392798" y="3106865"/>
                  <a:pt x="3228009" y="3111035"/>
                  <a:pt x="3060915" y="3102352"/>
                </a:cubicBezTo>
                <a:cubicBezTo>
                  <a:pt x="1389971" y="3015523"/>
                  <a:pt x="81619" y="1674198"/>
                  <a:pt x="917" y="3826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alpha val="5000"/>
                </a:schemeClr>
              </a:gs>
            </a:gsLst>
            <a:lin ang="11400000" scaled="0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64" y="1159533"/>
            <a:ext cx="5538674" cy="2154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848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9FCC3B"/>
          </p15:clr>
        </p15:guide>
        <p15:guide id="2" pos="3840" userDrawn="1">
          <p15:clr>
            <a:srgbClr val="547EBF"/>
          </p15:clr>
        </p15:guide>
        <p15:guide id="3" pos="3749" userDrawn="1">
          <p15:clr>
            <a:srgbClr val="5ACBF0"/>
          </p15:clr>
        </p15:guide>
        <p15:guide id="4" pos="3931" userDrawn="1">
          <p15:clr>
            <a:srgbClr val="5ACBF0"/>
          </p15:clr>
        </p15:guide>
        <p15:guide id="5" pos="2094" userDrawn="1">
          <p15:clr>
            <a:srgbClr val="5ACBF0"/>
          </p15:clr>
        </p15:guide>
        <p15:guide id="6" pos="1912" userDrawn="1">
          <p15:clr>
            <a:srgbClr val="5ACBF0"/>
          </p15:clr>
        </p15:guide>
        <p15:guide id="7" pos="257" userDrawn="1">
          <p15:clr>
            <a:srgbClr val="FBAE40"/>
          </p15:clr>
        </p15:guide>
        <p15:guide id="8" pos="7423" userDrawn="1">
          <p15:clr>
            <a:srgbClr val="FBAE40"/>
          </p15:clr>
        </p15:guide>
        <p15:guide id="9" orient="horz" pos="232" userDrawn="1">
          <p15:clr>
            <a:srgbClr val="FBAE40"/>
          </p15:clr>
        </p15:guide>
        <p15:guide id="10" orient="horz" pos="3997" userDrawn="1">
          <p15:clr>
            <a:srgbClr val="9FCC3B"/>
          </p15:clr>
        </p15:guide>
        <p15:guide id="11" orient="horz" pos="3884" userDrawn="1">
          <p15:clr>
            <a:srgbClr val="FBAE40"/>
          </p15:clr>
        </p15:guide>
        <p15:guide id="12" orient="horz" pos="7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eld Klein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3563" y="1016000"/>
            <a:ext cx="4008437" cy="5329238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B044121-0C3B-44C7-4490-11EE22953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3912" y="0"/>
            <a:ext cx="3558088" cy="3106785"/>
          </a:xfrm>
          <a:custGeom>
            <a:avLst/>
            <a:gdLst>
              <a:gd name="connsiteX0" fmla="*/ 0 w 3558088"/>
              <a:gd name="connsiteY0" fmla="*/ 0 h 3106785"/>
              <a:gd name="connsiteX1" fmla="*/ 3558088 w 3558088"/>
              <a:gd name="connsiteY1" fmla="*/ 0 h 3106785"/>
              <a:gd name="connsiteX2" fmla="*/ 3558088 w 3558088"/>
              <a:gd name="connsiteY2" fmla="*/ 3090234 h 3106785"/>
              <a:gd name="connsiteX3" fmla="*/ 3554320 w 3558088"/>
              <a:gd name="connsiteY3" fmla="*/ 3090706 h 3106785"/>
              <a:gd name="connsiteX4" fmla="*/ 3060915 w 3558088"/>
              <a:gd name="connsiteY4" fmla="*/ 3102352 h 3106785"/>
              <a:gd name="connsiteX5" fmla="*/ 917 w 3558088"/>
              <a:gd name="connsiteY5" fmla="*/ 38269 h 31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8088" h="3106785">
                <a:moveTo>
                  <a:pt x="0" y="0"/>
                </a:moveTo>
                <a:lnTo>
                  <a:pt x="3558088" y="0"/>
                </a:lnTo>
                <a:lnTo>
                  <a:pt x="3558088" y="3090234"/>
                </a:lnTo>
                <a:lnTo>
                  <a:pt x="3554320" y="3090706"/>
                </a:lnTo>
                <a:cubicBezTo>
                  <a:pt x="3392798" y="3106865"/>
                  <a:pt x="3228009" y="3111035"/>
                  <a:pt x="3060915" y="3102352"/>
                </a:cubicBezTo>
                <a:cubicBezTo>
                  <a:pt x="1389971" y="3015523"/>
                  <a:pt x="81619" y="1674198"/>
                  <a:pt x="917" y="3826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10000"/>
                </a:schemeClr>
              </a:gs>
            </a:gsLst>
            <a:lin ang="5400000" scaled="1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63" y="1159533"/>
            <a:ext cx="7483361" cy="1846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675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3840" userDrawn="1">
          <p15:clr>
            <a:srgbClr val="547EBF"/>
          </p15:clr>
        </p15:guide>
        <p15:guide id="3" orient="horz" pos="640" userDrawn="1">
          <p15:clr>
            <a:srgbClr val="9FCC3B"/>
          </p15:clr>
        </p15:guide>
        <p15:guide id="4" orient="horz" pos="3997" userDrawn="1">
          <p15:clr>
            <a:srgbClr val="9FCC3B"/>
          </p15:clr>
        </p15:guide>
        <p15:guide id="5" orient="horz" pos="3884" userDrawn="1">
          <p15:clr>
            <a:srgbClr val="FBAE40"/>
          </p15:clr>
        </p15:guide>
        <p15:guide id="6" pos="7423" userDrawn="1">
          <p15:clr>
            <a:srgbClr val="FBAE40"/>
          </p15:clr>
        </p15:guide>
        <p15:guide id="7" pos="257" userDrawn="1">
          <p15:clr>
            <a:srgbClr val="FBAE40"/>
          </p15:clr>
        </p15:guide>
        <p15:guide id="8" pos="3749" userDrawn="1">
          <p15:clr>
            <a:srgbClr val="5ACBF0"/>
          </p15:clr>
        </p15:guide>
        <p15:guide id="9" pos="3931" userDrawn="1">
          <p15:clr>
            <a:srgbClr val="5ACBF0"/>
          </p15:clr>
        </p15:guide>
        <p15:guide id="10" pos="4974" userDrawn="1">
          <p15:clr>
            <a:srgbClr val="FBAE40"/>
          </p15:clr>
        </p15:guide>
        <p15:guide id="11" pos="5155" userDrawn="1">
          <p15:clr>
            <a:srgbClr val="FBAE40"/>
          </p15:clr>
        </p15:guide>
        <p15:guide id="12" pos="2094" userDrawn="1">
          <p15:clr>
            <a:srgbClr val="5ACBF0"/>
          </p15:clr>
        </p15:guide>
        <p15:guide id="13" pos="1912" userDrawn="1">
          <p15:clr>
            <a:srgbClr val="5ACBF0"/>
          </p15:clr>
        </p15:guide>
        <p15:guide id="14" pos="2706" userDrawn="1">
          <p15:clr>
            <a:srgbClr val="FBAE40"/>
          </p15:clr>
        </p15:guide>
        <p15:guide id="15" pos="252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afiek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3E13778-3CC0-C667-E065-CACD9B86E106}"/>
              </a:ext>
            </a:extLst>
          </p:cNvPr>
          <p:cNvSpPr/>
          <p:nvPr userDrawn="1"/>
        </p:nvSpPr>
        <p:spPr>
          <a:xfrm>
            <a:off x="3324225" y="368300"/>
            <a:ext cx="8459788" cy="5976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9" y="381484"/>
            <a:ext cx="2617741" cy="77559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0677E32-8392-A423-55B7-DE34D18C53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3" y="1772816"/>
            <a:ext cx="2617787" cy="227754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E57D1FA1-6ABB-FC7C-F748-836EDDA887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48075" y="665070"/>
            <a:ext cx="7812088" cy="535621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1 van de iconen om visueel element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77614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298" userDrawn="1">
          <p15:clr>
            <a:srgbClr val="FBAE40"/>
          </p15:clr>
        </p15:guide>
        <p15:guide id="3" pos="2094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7423" userDrawn="1">
          <p15:clr>
            <a:srgbClr val="FBAE40"/>
          </p15:clr>
        </p15:guide>
        <p15:guide id="6" orient="horz" pos="3997" userDrawn="1">
          <p15:clr>
            <a:srgbClr val="9FCC3B"/>
          </p15:clr>
        </p15:guide>
        <p15:guide id="7" orient="horz" pos="414" userDrawn="1">
          <p15:clr>
            <a:srgbClr val="FBAE40"/>
          </p15:clr>
        </p15:guide>
        <p15:guide id="8" orient="horz" pos="232" userDrawn="1">
          <p15:clr>
            <a:srgbClr val="FBAE40"/>
          </p15:clr>
        </p15:guide>
        <p15:guide id="9" pos="257" userDrawn="1">
          <p15:clr>
            <a:srgbClr val="FBAE40"/>
          </p15:clr>
        </p15:guide>
        <p15:guide id="10" pos="1912" userDrawn="1">
          <p15:clr>
            <a:srgbClr val="FBAE40"/>
          </p15:clr>
        </p15:guide>
        <p15:guide id="11" orient="horz" pos="11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eld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D6D27700-9BE2-E133-4A87-342433E51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0"/>
            <a:ext cx="3860177" cy="3112730"/>
          </a:xfrm>
          <a:custGeom>
            <a:avLst/>
            <a:gdLst>
              <a:gd name="connsiteX0" fmla="*/ 3860177 w 3860177"/>
              <a:gd name="connsiteY0" fmla="*/ 0 h 3112730"/>
              <a:gd name="connsiteX1" fmla="*/ 6575 w 3860177"/>
              <a:gd name="connsiteY1" fmla="*/ 0 h 3112730"/>
              <a:gd name="connsiteX2" fmla="*/ 3586 w 3860177"/>
              <a:gd name="connsiteY2" fmla="*/ 29935 h 3112730"/>
              <a:gd name="connsiteX3" fmla="*/ 4026 w 3860177"/>
              <a:gd name="connsiteY3" fmla="*/ 330361 h 3112730"/>
              <a:gd name="connsiteX4" fmla="*/ 3086948 w 3860177"/>
              <a:gd name="connsiteY4" fmla="*/ 3108705 h 3112730"/>
              <a:gd name="connsiteX5" fmla="*/ 3674479 w 3860177"/>
              <a:gd name="connsiteY5" fmla="*/ 3018474 h 3112730"/>
              <a:gd name="connsiteX6" fmla="*/ 3860177 w 3860177"/>
              <a:gd name="connsiteY6" fmla="*/ 2960299 h 311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177" h="3112730">
                <a:moveTo>
                  <a:pt x="3860177" y="0"/>
                </a:moveTo>
                <a:lnTo>
                  <a:pt x="6575" y="0"/>
                </a:lnTo>
                <a:lnTo>
                  <a:pt x="3586" y="29935"/>
                </a:lnTo>
                <a:cubicBezTo>
                  <a:pt x="-1300" y="128974"/>
                  <a:pt x="-1231" y="229202"/>
                  <a:pt x="4026" y="330361"/>
                </a:cubicBezTo>
                <a:cubicBezTo>
                  <a:pt x="88133" y="1948905"/>
                  <a:pt x="1468403" y="3192812"/>
                  <a:pt x="3086948" y="3108705"/>
                </a:cubicBezTo>
                <a:cubicBezTo>
                  <a:pt x="3289266" y="3098192"/>
                  <a:pt x="3485730" y="3067426"/>
                  <a:pt x="3674479" y="3018474"/>
                </a:cubicBezTo>
                <a:lnTo>
                  <a:pt x="3860177" y="296029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50000"/>
                </a:schemeClr>
              </a:gs>
              <a:gs pos="100000">
                <a:schemeClr val="accent6">
                  <a:alpha val="10000"/>
                </a:schemeClr>
              </a:gs>
            </a:gsLst>
            <a:lin ang="10800000" scaled="1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81413"/>
            <a:ext cx="11372477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034" y="4437063"/>
            <a:ext cx="5538675" cy="1728787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CDD6C8E-E425-E758-D44F-1DE81443344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41790" y="4437063"/>
            <a:ext cx="5538675" cy="1728787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95845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pos="3840" userDrawn="1">
          <p15:clr>
            <a:srgbClr val="547EBF"/>
          </p15:clr>
        </p15:guide>
        <p15:guide id="5" pos="3931" userDrawn="1">
          <p15:clr>
            <a:srgbClr val="5ACBF0"/>
          </p15:clr>
        </p15:guide>
        <p15:guide id="6" pos="3749" userDrawn="1">
          <p15:clr>
            <a:srgbClr val="5ACBF0"/>
          </p15:clr>
        </p15:guide>
        <p15:guide id="7" orient="horz" pos="3884" userDrawn="1">
          <p15:clr>
            <a:srgbClr val="FBAE40"/>
          </p15:clr>
        </p15:guide>
        <p15:guide id="8" orient="horz" pos="3997" userDrawn="1">
          <p15:clr>
            <a:srgbClr val="9FCC3B"/>
          </p15:clr>
        </p15:guide>
        <p15:guide id="9" pos="257" userDrawn="1">
          <p15:clr>
            <a:srgbClr val="FBAE40"/>
          </p15:clr>
        </p15:guide>
        <p15:guide id="10" pos="742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eld Boven K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81413"/>
            <a:ext cx="11376026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034" y="4437063"/>
            <a:ext cx="5538675" cy="1728787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CDD6C8E-E425-E758-D44F-1DE81443344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41790" y="4437063"/>
            <a:ext cx="5538675" cy="1728787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69934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319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pos="257" userDrawn="1">
          <p15:clr>
            <a:srgbClr val="FBAE40"/>
          </p15:clr>
        </p15:guide>
        <p15:guide id="5" pos="7423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  <p15:guide id="7" orient="horz" pos="3997" userDrawn="1">
          <p15:clr>
            <a:srgbClr val="9FCC3B"/>
          </p15:clr>
        </p15:guide>
        <p15:guide id="8" pos="3840" userDrawn="1">
          <p15:clr>
            <a:srgbClr val="547EBF"/>
          </p15:clr>
        </p15:guide>
        <p15:guide id="9" pos="3931" userDrawn="1">
          <p15:clr>
            <a:srgbClr val="5ACBF0"/>
          </p15:clr>
        </p15:guide>
        <p15:guide id="10" pos="3749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51537" cy="6345238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729E240-0D5F-986A-DF31-3B7EC82E8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5951537" cy="2780928"/>
          </a:xfrm>
          <a:custGeom>
            <a:avLst/>
            <a:gdLst>
              <a:gd name="connsiteX0" fmla="*/ 0 w 5951537"/>
              <a:gd name="connsiteY0" fmla="*/ 0 h 2780928"/>
              <a:gd name="connsiteX1" fmla="*/ 5951537 w 5951537"/>
              <a:gd name="connsiteY1" fmla="*/ 0 h 2780928"/>
              <a:gd name="connsiteX2" fmla="*/ 5951537 w 5951537"/>
              <a:gd name="connsiteY2" fmla="*/ 2780928 h 2780928"/>
              <a:gd name="connsiteX3" fmla="*/ 0 w 5951537"/>
              <a:gd name="connsiteY3" fmla="*/ 2780928 h 27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1537" h="2780928">
                <a:moveTo>
                  <a:pt x="0" y="0"/>
                </a:moveTo>
                <a:lnTo>
                  <a:pt x="5951537" y="0"/>
                </a:lnTo>
                <a:lnTo>
                  <a:pt x="5951537" y="2780928"/>
                </a:lnTo>
                <a:lnTo>
                  <a:pt x="0" y="278092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6" y="371773"/>
            <a:ext cx="5134834" cy="44319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5338" y="368300"/>
            <a:ext cx="5538675" cy="307777"/>
          </a:xfrm>
        </p:spPr>
        <p:txBody>
          <a:bodyPr>
            <a:spAutoFit/>
          </a:bodyPr>
          <a:lstStyle>
            <a:lvl1pPr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</a:lstStyle>
          <a:p>
            <a:pPr lvl="0"/>
            <a:r>
              <a:rPr lang="nl-NL" dirty="0"/>
              <a:t>Klikken om de tekststijl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CF24772-B2D8-A9BC-0A53-F0F798C67F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41790" y="1484313"/>
            <a:ext cx="5538675" cy="468153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422896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orient="horz" pos="3997" userDrawn="1">
          <p15:clr>
            <a:srgbClr val="9FCC3B"/>
          </p15:clr>
        </p15:guide>
        <p15:guide id="5" orient="horz" pos="232" userDrawn="1">
          <p15:clr>
            <a:srgbClr val="FBAE40"/>
          </p15:clr>
        </p15:guide>
        <p15:guide id="6" pos="3840" userDrawn="1">
          <p15:clr>
            <a:srgbClr val="547EBF"/>
          </p15:clr>
        </p15:guide>
        <p15:guide id="7" pos="3749" userDrawn="1">
          <p15:clr>
            <a:srgbClr val="5ACBF0"/>
          </p15:clr>
        </p15:guide>
        <p15:guide id="8" pos="3931" userDrawn="1">
          <p15:clr>
            <a:srgbClr val="5ACBF0"/>
          </p15:clr>
        </p15:guide>
        <p15:guide id="9" pos="7423" userDrawn="1">
          <p15:clr>
            <a:srgbClr val="FBAE40"/>
          </p15:clr>
        </p15:guide>
        <p15:guide id="10" pos="5586" userDrawn="1">
          <p15:clr>
            <a:srgbClr val="5ACBF0"/>
          </p15:clr>
        </p15:guide>
        <p15:guide id="11" pos="5768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Groot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16000"/>
            <a:ext cx="12192000" cy="5329238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272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9FCC3B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  <p15:guide id="5" orient="horz" pos="232" userDrawn="1">
          <p15:clr>
            <a:srgbClr val="FBAE40"/>
          </p15:clr>
        </p15:guide>
        <p15:guide id="6" orient="horz" pos="3997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345238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5534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4F418FAD-8192-2651-BB60-0725258A01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59432"/>
            <a:ext cx="6858000" cy="7317425"/>
          </a:xfrm>
          <a:custGeom>
            <a:avLst/>
            <a:gdLst>
              <a:gd name="connsiteX0" fmla="*/ 6012980 w 6858000"/>
              <a:gd name="connsiteY0" fmla="*/ 0 h 7317425"/>
              <a:gd name="connsiteX1" fmla="*/ 6688992 w 6858000"/>
              <a:gd name="connsiteY1" fmla="*/ 0 h 7317425"/>
              <a:gd name="connsiteX2" fmla="*/ 6858000 w 6858000"/>
              <a:gd name="connsiteY2" fmla="*/ 169008 h 7317425"/>
              <a:gd name="connsiteX3" fmla="*/ 6858000 w 6858000"/>
              <a:gd name="connsiteY3" fmla="*/ 459432 h 7317425"/>
              <a:gd name="connsiteX4" fmla="*/ 6858000 w 6858000"/>
              <a:gd name="connsiteY4" fmla="*/ 875108 h 7317425"/>
              <a:gd name="connsiteX5" fmla="*/ 6858000 w 6858000"/>
              <a:gd name="connsiteY5" fmla="*/ 7317425 h 7317425"/>
              <a:gd name="connsiteX6" fmla="*/ 0 w 6858000"/>
              <a:gd name="connsiteY6" fmla="*/ 7317425 h 7317425"/>
              <a:gd name="connsiteX7" fmla="*/ 0 w 6858000"/>
              <a:gd name="connsiteY7" fmla="*/ 459432 h 7317425"/>
              <a:gd name="connsiteX8" fmla="*/ 5843972 w 6858000"/>
              <a:gd name="connsiteY8" fmla="*/ 459432 h 7317425"/>
              <a:gd name="connsiteX9" fmla="*/ 5843972 w 6858000"/>
              <a:gd name="connsiteY9" fmla="*/ 169008 h 7317425"/>
              <a:gd name="connsiteX10" fmla="*/ 6012980 w 6858000"/>
              <a:gd name="connsiteY10" fmla="*/ 0 h 731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7317425">
                <a:moveTo>
                  <a:pt x="6012980" y="0"/>
                </a:moveTo>
                <a:lnTo>
                  <a:pt x="6688992" y="0"/>
                </a:lnTo>
                <a:cubicBezTo>
                  <a:pt x="6782333" y="0"/>
                  <a:pt x="6858000" y="75667"/>
                  <a:pt x="6858000" y="169008"/>
                </a:cubicBezTo>
                <a:lnTo>
                  <a:pt x="6858000" y="459432"/>
                </a:lnTo>
                <a:lnTo>
                  <a:pt x="6858000" y="875108"/>
                </a:lnTo>
                <a:lnTo>
                  <a:pt x="6858000" y="7317425"/>
                </a:lnTo>
                <a:lnTo>
                  <a:pt x="0" y="7317425"/>
                </a:lnTo>
                <a:lnTo>
                  <a:pt x="0" y="459432"/>
                </a:lnTo>
                <a:lnTo>
                  <a:pt x="5843972" y="459432"/>
                </a:lnTo>
                <a:lnTo>
                  <a:pt x="5843972" y="169008"/>
                </a:lnTo>
                <a:cubicBezTo>
                  <a:pt x="5843972" y="75667"/>
                  <a:pt x="5919639" y="0"/>
                  <a:pt x="6012980" y="0"/>
                </a:cubicBezTo>
                <a:close/>
              </a:path>
            </a:pathLst>
          </a:custGeom>
          <a:gradFill flip="none" rotWithShape="1">
            <a:gsLst>
              <a:gs pos="6000">
                <a:srgbClr val="D63300"/>
              </a:gs>
              <a:gs pos="676">
                <a:srgbClr val="D63300"/>
              </a:gs>
              <a:gs pos="6000">
                <a:schemeClr val="bg1">
                  <a:lumMod val="95000"/>
                </a:schemeClr>
              </a:gs>
            </a:gsLst>
            <a:lin ang="5400000" scaled="1"/>
            <a:tileRect/>
          </a:gradFill>
        </p:spPr>
        <p:txBody>
          <a:bodyPr wrap="square" lIns="1296000" tIns="4068000" rIns="1296000" anchor="t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Om beeld in te voegen, klik op de rode tab midden boven en ga naar de Tab “Invoegen”. Klik op de button “Afbeeldingen” en selecteer een beeld.</a:t>
            </a:r>
            <a:br>
              <a:rPr lang="nl-NL" dirty="0"/>
            </a:br>
            <a:r>
              <a:rPr lang="nl-NL" dirty="0"/>
              <a:t>Indien het beeld bovenop ligt, klik op de button “Opnieuw Instellen” bij de Tab “Start” of plaats het beeld “Naar achtergrond” via de Button “Schikken”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2B4823FD-4F2E-B9E8-F8CC-4E2DC684D6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6858000" cy="6858000"/>
          </a:xfrm>
          <a:custGeom>
            <a:avLst/>
            <a:gdLst>
              <a:gd name="connsiteX0" fmla="*/ 3429001 w 6858000"/>
              <a:gd name="connsiteY0" fmla="*/ 550334 h 6858000"/>
              <a:gd name="connsiteX1" fmla="*/ 550334 w 6858000"/>
              <a:gd name="connsiteY1" fmla="*/ 3429001 h 6858000"/>
              <a:gd name="connsiteX2" fmla="*/ 3429001 w 6858000"/>
              <a:gd name="connsiteY2" fmla="*/ 6307668 h 6858000"/>
              <a:gd name="connsiteX3" fmla="*/ 6307668 w 6858000"/>
              <a:gd name="connsiteY3" fmla="*/ 3429001 h 6858000"/>
              <a:gd name="connsiteX4" fmla="*/ 3429001 w 6858000"/>
              <a:gd name="connsiteY4" fmla="*/ 550334 h 6858000"/>
              <a:gd name="connsiteX5" fmla="*/ 0 w 6858000"/>
              <a:gd name="connsiteY5" fmla="*/ 0 h 6858000"/>
              <a:gd name="connsiteX6" fmla="*/ 6858000 w 6858000"/>
              <a:gd name="connsiteY6" fmla="*/ 0 h 6858000"/>
              <a:gd name="connsiteX7" fmla="*/ 6858000 w 6858000"/>
              <a:gd name="connsiteY7" fmla="*/ 6858000 h 6858000"/>
              <a:gd name="connsiteX8" fmla="*/ 0 w 6858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6858000">
                <a:moveTo>
                  <a:pt x="3429001" y="550334"/>
                </a:moveTo>
                <a:cubicBezTo>
                  <a:pt x="1839157" y="550334"/>
                  <a:pt x="550334" y="1839157"/>
                  <a:pt x="550334" y="3429001"/>
                </a:cubicBezTo>
                <a:cubicBezTo>
                  <a:pt x="550334" y="5018845"/>
                  <a:pt x="1839157" y="6307668"/>
                  <a:pt x="3429001" y="6307668"/>
                </a:cubicBezTo>
                <a:cubicBezTo>
                  <a:pt x="5018845" y="6307668"/>
                  <a:pt x="6307668" y="5018845"/>
                  <a:pt x="6307668" y="3429001"/>
                </a:cubicBezTo>
                <a:cubicBezTo>
                  <a:pt x="6307668" y="1839157"/>
                  <a:pt x="5018845" y="550334"/>
                  <a:pt x="3429001" y="550334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5">
                  <a:alpha val="1500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7A492876-F047-929C-CE00-12283C05125A}"/>
              </a:ext>
            </a:extLst>
          </p:cNvPr>
          <p:cNvSpPr/>
          <p:nvPr userDrawn="1"/>
        </p:nvSpPr>
        <p:spPr>
          <a:xfrm>
            <a:off x="9773670" y="470483"/>
            <a:ext cx="1686493" cy="330225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ijdelijke aanduiding voor tekst 19">
            <a:extLst>
              <a:ext uri="{FF2B5EF4-FFF2-40B4-BE49-F238E27FC236}">
                <a16:creationId xmlns:a16="http://schemas.microsoft.com/office/drawing/2014/main" id="{677FE7C9-839D-4028-B235-B18675C3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5957967"/>
            <a:ext cx="2718034" cy="449882"/>
          </a:xfrm>
          <a:blipFill>
            <a:blip r:embed="rId2"/>
            <a:srcRect/>
            <a:stretch>
              <a:fillRect t="3345" b="1251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54B08077-BC2B-0492-F54B-180F1E8C3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8443" y="4186540"/>
            <a:ext cx="410172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8F1414A-8472-1E32-B666-865ACB9EDC39}"/>
              </a:ext>
            </a:extLst>
          </p:cNvPr>
          <p:cNvCxnSpPr>
            <a:cxnSpLocks/>
          </p:cNvCxnSpPr>
          <p:nvPr userDrawn="1"/>
        </p:nvCxnSpPr>
        <p:spPr>
          <a:xfrm>
            <a:off x="7356062" y="4013510"/>
            <a:ext cx="41041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CB470694-8A34-B91D-7DE0-CCC8EBB9E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401" y="2666299"/>
            <a:ext cx="4101762" cy="112306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5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EB14D47D-BFB4-29AC-A25C-C07250D096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8443" y="5519142"/>
            <a:ext cx="4101720" cy="215444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Naam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5949B604-0E02-BE4A-196E-CB725BA6D4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58444" y="6095206"/>
            <a:ext cx="410172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XX Maand 20XX  -  Plaats</a:t>
            </a:r>
          </a:p>
        </p:txBody>
      </p:sp>
    </p:spTree>
    <p:extLst>
      <p:ext uri="{BB962C8B-B14F-4D97-AF65-F5344CB8AC3E}">
        <p14:creationId xmlns:p14="http://schemas.microsoft.com/office/powerpoint/2010/main" val="290199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634" userDrawn="1">
          <p15:clr>
            <a:srgbClr val="F26B43"/>
          </p15:clr>
        </p15:guide>
        <p15:guide id="5" pos="7219" userDrawn="1">
          <p15:clr>
            <a:srgbClr val="F26B43"/>
          </p15:clr>
        </p15:guide>
        <p15:guide id="6" orient="horz" pos="2387" userDrawn="1">
          <p15:clr>
            <a:srgbClr val="FBAE40"/>
          </p15:clr>
        </p15:guide>
        <p15:guide id="7" orient="horz" pos="2636" userDrawn="1">
          <p15:clr>
            <a:srgbClr val="FBAE40"/>
          </p15:clr>
        </p15:guide>
        <p15:guide id="8" orient="horz" pos="3475" userDrawn="1">
          <p15:clr>
            <a:srgbClr val="FBAE40"/>
          </p15:clr>
        </p15:guide>
        <p15:guide id="9" orient="horz" pos="38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Groot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345238"/>
          </a:xfrm>
          <a:solidFill>
            <a:schemeClr val="bg1">
              <a:lumMod val="95000"/>
              <a:alpha val="63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63F4F01-E306-75FF-2D00-CDBC41041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4221526"/>
            <a:ext cx="10080624" cy="1655399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240" y="4439457"/>
            <a:ext cx="9418717" cy="387798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l-NL" dirty="0"/>
              <a:t>“ Plaats hier een quote vraag of stelling 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7829" y="5420088"/>
            <a:ext cx="6358128" cy="276999"/>
          </a:xfrm>
        </p:spPr>
        <p:txBody>
          <a:bodyPr wrap="square" anchor="b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 - functie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0C9289D3-4818-C3F1-79B5-6660C3B21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3" y="4439458"/>
            <a:ext cx="28800" cy="1277974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240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795" userDrawn="1">
          <p15:clr>
            <a:srgbClr val="FBAE40"/>
          </p15:clr>
        </p15:guide>
        <p15:guide id="4" orient="horz" pos="3407" userDrawn="1">
          <p15:clr>
            <a:srgbClr val="FBAE40"/>
          </p15:clr>
        </p15:guide>
        <p15:guide id="5" orient="horz" pos="3997" userDrawn="1">
          <p15:clr>
            <a:srgbClr val="9FCC3B"/>
          </p15:clr>
        </p15:guide>
        <p15:guide id="6" pos="937" userDrawn="1">
          <p15:clr>
            <a:srgbClr val="FBAE40"/>
          </p15:clr>
        </p15:guide>
        <p15:guide id="7" pos="6879" userDrawn="1">
          <p15:clr>
            <a:srgbClr val="FBAE40"/>
          </p15:clr>
        </p15:guide>
        <p15:guide id="8" pos="665" userDrawn="1">
          <p15:clr>
            <a:srgbClr val="FBAE40"/>
          </p15:clr>
        </p15:guide>
        <p15:guide id="9" pos="7015" userDrawn="1">
          <p15:clr>
            <a:srgbClr val="FBAE40"/>
          </p15:clr>
        </p15:guide>
        <p15:guide id="10" orient="horz" pos="2659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677B1AE-277C-152E-1B5E-E56829F9EB90}"/>
              </a:ext>
            </a:extLst>
          </p:cNvPr>
          <p:cNvSpPr/>
          <p:nvPr userDrawn="1"/>
        </p:nvSpPr>
        <p:spPr>
          <a:xfrm>
            <a:off x="0" y="0"/>
            <a:ext cx="12192000" cy="6345238"/>
          </a:xfrm>
          <a:prstGeom prst="rect">
            <a:avLst/>
          </a:prstGeom>
          <a:solidFill>
            <a:srgbClr val="F0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754" y="4437063"/>
            <a:ext cx="8080896" cy="276999"/>
          </a:xfrm>
        </p:spPr>
        <p:txBody>
          <a:bodyPr wrap="square" anchor="b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C321BDC-BC89-8213-924B-4073752A2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75" y="2152194"/>
            <a:ext cx="8426450" cy="1218795"/>
          </a:xfrm>
          <a:solidFill>
            <a:srgbClr val="F0F4FF"/>
          </a:solidFill>
          <a:effectLst>
            <a:outerShdw dist="38100" dir="10800000" algn="r" rotWithShape="0">
              <a:schemeClr val="accent6"/>
            </a:outerShdw>
          </a:effectLst>
        </p:spPr>
        <p:txBody>
          <a:bodyPr wrap="square" lIns="288000" anchor="ctr" anchorCtr="0">
            <a:spAutoFit/>
          </a:bodyPr>
          <a:lstStyle>
            <a:lvl1pPr>
              <a:defRPr sz="4400"/>
            </a:lvl1pPr>
          </a:lstStyle>
          <a:p>
            <a:r>
              <a:rPr lang="nl-NL" dirty="0"/>
              <a:t>“ Plaats hier een quote over maximaal 5 regels ”</a:t>
            </a:r>
          </a:p>
        </p:txBody>
      </p:sp>
    </p:spTree>
    <p:extLst>
      <p:ext uri="{BB962C8B-B14F-4D97-AF65-F5344CB8AC3E}">
        <p14:creationId xmlns:p14="http://schemas.microsoft.com/office/powerpoint/2010/main" val="20620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86" userDrawn="1">
          <p15:clr>
            <a:srgbClr val="FBAE40"/>
          </p15:clr>
        </p15:guide>
        <p15:guide id="5" pos="6494" userDrawn="1">
          <p15:clr>
            <a:srgbClr val="FBAE40"/>
          </p15:clr>
        </p15:guide>
        <p15:guide id="6" pos="139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677B1AE-277C-152E-1B5E-E56829F9EB90}"/>
              </a:ext>
            </a:extLst>
          </p:cNvPr>
          <p:cNvSpPr/>
          <p:nvPr userDrawn="1"/>
        </p:nvSpPr>
        <p:spPr>
          <a:xfrm>
            <a:off x="0" y="0"/>
            <a:ext cx="12192000" cy="6345238"/>
          </a:xfrm>
          <a:prstGeom prst="rect">
            <a:avLst/>
          </a:prstGeom>
          <a:solidFill>
            <a:srgbClr val="F0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75" y="2492462"/>
            <a:ext cx="8426450" cy="609398"/>
          </a:xfrm>
          <a:solidFill>
            <a:srgbClr val="F0FCFA"/>
          </a:solidFill>
          <a:effectLst>
            <a:outerShdw dist="38100" dir="10800000" algn="r" rotWithShape="0">
              <a:schemeClr val="accent6"/>
            </a:outerShdw>
          </a:effectLst>
        </p:spPr>
        <p:txBody>
          <a:bodyPr wrap="square" lIns="288000" anchor="ctr" anchorCtr="0">
            <a:spAutoFit/>
          </a:bodyPr>
          <a:lstStyle>
            <a:lvl1pPr>
              <a:defRPr sz="4400"/>
            </a:lvl1pPr>
          </a:lstStyle>
          <a:p>
            <a:r>
              <a:rPr lang="nl-NL" dirty="0"/>
              <a:t>Plaats hier een vraag of stelling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16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86" userDrawn="1">
          <p15:clr>
            <a:srgbClr val="FBAE40"/>
          </p15:clr>
        </p15:guide>
        <p15:guide id="5" pos="649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CA93FCC-BB7E-8C43-6BC6-0C1785CB4D9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896225" y="4950556"/>
            <a:ext cx="2762650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7468E73-8D18-3914-D033-5CD7E0F7BD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96225" y="4424855"/>
            <a:ext cx="2762650" cy="307777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142BD5E-78F1-8770-1AB1-5D3B685088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69449" y="1592796"/>
            <a:ext cx="2624218" cy="2624218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03BC9D6-904A-ED98-F6D8-9201E6C44C9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14674" y="4950556"/>
            <a:ext cx="2762650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54DFF17-9FEF-A7BC-2D7A-B3E051AE94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14674" y="4424855"/>
            <a:ext cx="2762650" cy="307777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BFEC5C7-0F9C-2EF2-C3DE-D4562ADCAA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3891" y="1592796"/>
            <a:ext cx="2624218" cy="2624218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00D23FC-9278-0CD5-2919-1806CC98347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42530" y="4950556"/>
            <a:ext cx="2762650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2530" y="4424855"/>
            <a:ext cx="2762650" cy="307777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9444F59A-C499-9A7B-FC56-3CDFC17E8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1746" y="1592796"/>
            <a:ext cx="2624218" cy="2624218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40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3840" userDrawn="1">
          <p15:clr>
            <a:srgbClr val="547EBF"/>
          </p15:clr>
        </p15:guide>
        <p15:guide id="3" pos="3931" userDrawn="1">
          <p15:clr>
            <a:srgbClr val="5ACBF0"/>
          </p15:clr>
        </p15:guide>
        <p15:guide id="4" pos="3749" userDrawn="1">
          <p15:clr>
            <a:srgbClr val="5ACBF0"/>
          </p15:clr>
        </p15:guide>
        <p15:guide id="5" pos="2706" userDrawn="1">
          <p15:clr>
            <a:srgbClr val="FBAE40"/>
          </p15:clr>
        </p15:guide>
        <p15:guide id="6" pos="2525" userDrawn="1">
          <p15:clr>
            <a:srgbClr val="FBAE40"/>
          </p15:clr>
        </p15:guide>
        <p15:guide id="7" pos="2094" userDrawn="1">
          <p15:clr>
            <a:srgbClr val="5ACBF0"/>
          </p15:clr>
        </p15:guide>
        <p15:guide id="8" pos="1912" userDrawn="1">
          <p15:clr>
            <a:srgbClr val="5ACBF0"/>
          </p15:clr>
        </p15:guide>
        <p15:guide id="9" pos="257" userDrawn="1">
          <p15:clr>
            <a:srgbClr val="FBAE40"/>
          </p15:clr>
        </p15:guide>
        <p15:guide id="10" pos="4974" userDrawn="1">
          <p15:clr>
            <a:srgbClr val="FBAE40"/>
          </p15:clr>
        </p15:guide>
        <p15:guide id="11" pos="5155" userDrawn="1">
          <p15:clr>
            <a:srgbClr val="FBAE40"/>
          </p15:clr>
        </p15:guide>
        <p15:guide id="12" pos="5586" userDrawn="1">
          <p15:clr>
            <a:srgbClr val="5ACBF0"/>
          </p15:clr>
        </p15:guide>
        <p15:guide id="13" pos="5768" userDrawn="1">
          <p15:clr>
            <a:srgbClr val="5ACBF0"/>
          </p15:clr>
        </p15:guide>
        <p15:guide id="14" pos="7423" userDrawn="1">
          <p15:clr>
            <a:srgbClr val="FBAE40"/>
          </p15:clr>
        </p15:guide>
        <p15:guide id="15" orient="horz" pos="640" userDrawn="1">
          <p15:clr>
            <a:srgbClr val="9FCC3B"/>
          </p15:clr>
        </p15:guide>
        <p15:guide id="16" orient="horz" pos="232" userDrawn="1">
          <p15:clr>
            <a:srgbClr val="FBAE40"/>
          </p15:clr>
        </p15:guide>
        <p15:guide id="17" orient="horz" pos="3884" userDrawn="1">
          <p15:clr>
            <a:srgbClr val="FBAE40"/>
          </p15:clr>
        </p15:guide>
        <p15:guide id="18" orient="horz" pos="3997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94E630F0-84D2-4B49-A88B-4DDE587FD74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4233" y="4931506"/>
            <a:ext cx="2636658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31824BB6-3444-0BB6-83DD-E1A76B1695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4233" y="4424855"/>
            <a:ext cx="2636658" cy="276999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E5200599-02B9-90FF-FD35-10F0E6F18C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9027" y="1749944"/>
            <a:ext cx="2467070" cy="2467070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A1F100C6-4447-EF69-2543-A6DFEF126A9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21110" y="4931506"/>
            <a:ext cx="2636658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277BAB55-17E6-632E-069C-D46CC06A96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21110" y="4424855"/>
            <a:ext cx="2636658" cy="276999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0DA40867-8F9F-6973-3DEF-3681C83A1B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5904" y="1749944"/>
            <a:ext cx="2467070" cy="2467070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0B3DD724-95EF-7B5E-F4E8-77452F05031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7987" y="4931506"/>
            <a:ext cx="2636658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33" name="Tijdelijke aanduiding voor inhoud 2">
            <a:extLst>
              <a:ext uri="{FF2B5EF4-FFF2-40B4-BE49-F238E27FC236}">
                <a16:creationId xmlns:a16="http://schemas.microsoft.com/office/drawing/2014/main" id="{794D53E7-3982-50F8-B4DB-14F869BEAB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87" y="4424855"/>
            <a:ext cx="2636658" cy="276999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366640E3-9787-93C1-02C5-A7BE623A9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781" y="1749944"/>
            <a:ext cx="2467070" cy="2467070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772BC3BA-050D-8B2F-1105-3C97AD4015E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147355" y="4931506"/>
            <a:ext cx="2636658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36" name="Tijdelijke aanduiding voor inhoud 2">
            <a:extLst>
              <a:ext uri="{FF2B5EF4-FFF2-40B4-BE49-F238E27FC236}">
                <a16:creationId xmlns:a16="http://schemas.microsoft.com/office/drawing/2014/main" id="{B8067B84-7757-74E9-3F0F-F3D11D03C88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47355" y="4424855"/>
            <a:ext cx="2636658" cy="276999"/>
          </a:xfrm>
        </p:spPr>
        <p:txBody>
          <a:bodyPr/>
          <a:lstStyle>
            <a:lvl1pPr algn="ctr"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1F5CBC8B-B42A-575C-EDD8-69B100DCB1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32149" y="1749944"/>
            <a:ext cx="2467070" cy="2467070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864000" rIns="0" anchor="ctr" anchorCtr="0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9519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5768" userDrawn="1">
          <p15:clr>
            <a:srgbClr val="5ACBF0"/>
          </p15:clr>
        </p15:guide>
        <p15:guide id="5" pos="5586" userDrawn="1">
          <p15:clr>
            <a:srgbClr val="5ACBF0"/>
          </p15:clr>
        </p15:guide>
        <p15:guide id="6" pos="5155" userDrawn="1">
          <p15:clr>
            <a:srgbClr val="FBAE40"/>
          </p15:clr>
        </p15:guide>
        <p15:guide id="7" pos="4974" userDrawn="1">
          <p15:clr>
            <a:srgbClr val="FBAE40"/>
          </p15:clr>
        </p15:guide>
        <p15:guide id="8" pos="3931" userDrawn="1">
          <p15:clr>
            <a:srgbClr val="5ACBF0"/>
          </p15:clr>
        </p15:guide>
        <p15:guide id="9" pos="3840" userDrawn="1">
          <p15:clr>
            <a:srgbClr val="547EBF"/>
          </p15:clr>
        </p15:guide>
        <p15:guide id="10" pos="3749" userDrawn="1">
          <p15:clr>
            <a:srgbClr val="5ACBF0"/>
          </p15:clr>
        </p15:guide>
        <p15:guide id="11" pos="2706" userDrawn="1">
          <p15:clr>
            <a:srgbClr val="FBAE40"/>
          </p15:clr>
        </p15:guide>
        <p15:guide id="12" pos="2525" userDrawn="1">
          <p15:clr>
            <a:srgbClr val="FBAE40"/>
          </p15:clr>
        </p15:guide>
        <p15:guide id="13" pos="2094" userDrawn="1">
          <p15:clr>
            <a:srgbClr val="5ACBF0"/>
          </p15:clr>
        </p15:guide>
        <p15:guide id="14" pos="1912" userDrawn="1">
          <p15:clr>
            <a:srgbClr val="5ACBF0"/>
          </p15:clr>
        </p15:guide>
        <p15:guide id="15" orient="horz" pos="232" userDrawn="1">
          <p15:clr>
            <a:srgbClr val="FBAE40"/>
          </p15:clr>
        </p15:guide>
        <p15:guide id="16" orient="horz" pos="3884" userDrawn="1">
          <p15:clr>
            <a:srgbClr val="FBAE40"/>
          </p15:clr>
        </p15:guide>
        <p15:guide id="17" orient="horz" pos="3997" userDrawn="1">
          <p15:clr>
            <a:srgbClr val="9FCC3B"/>
          </p15:clr>
        </p15:guide>
        <p15:guide id="18" orient="horz" pos="64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Eind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016000"/>
            <a:ext cx="12192000" cy="2881052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52" name="Tijdelijke aanduiding voor afbeelding 33">
            <a:extLst>
              <a:ext uri="{FF2B5EF4-FFF2-40B4-BE49-F238E27FC236}">
                <a16:creationId xmlns:a16="http://schemas.microsoft.com/office/drawing/2014/main" id="{004717EB-66B8-BCE0-2F35-190755D18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87168" y="230766"/>
            <a:ext cx="1451805" cy="1451805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accent6"/>
          </a:solidFill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  <p:txBody>
          <a:bodyPr wrap="square" lIns="108000" tIns="900000" rIns="108000" bIns="0" anchor="t" anchorCtr="0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9288412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8026F3-3E39-B766-7692-0C5F7804883D}"/>
              </a:ext>
            </a:extLst>
          </p:cNvPr>
          <p:cNvGrpSpPr/>
          <p:nvPr userDrawn="1"/>
        </p:nvGrpSpPr>
        <p:grpSpPr>
          <a:xfrm>
            <a:off x="8085702" y="4114503"/>
            <a:ext cx="639816" cy="1616455"/>
            <a:chOff x="8801910" y="4104978"/>
            <a:chExt cx="639816" cy="16164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079511-5BF9-42DE-D120-A079858282D5}"/>
                </a:ext>
              </a:extLst>
            </p:cNvPr>
            <p:cNvGrpSpPr/>
            <p:nvPr/>
          </p:nvGrpSpPr>
          <p:grpSpPr>
            <a:xfrm>
              <a:off x="8801910" y="4104978"/>
              <a:ext cx="639816" cy="639816"/>
              <a:chOff x="3524507" y="2084507"/>
              <a:chExt cx="672985" cy="672985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CC59450-6DE3-4660-4300-A7BFEA2D0222}"/>
                  </a:ext>
                </a:extLst>
              </p:cNvPr>
              <p:cNvSpPr/>
              <p:nvPr/>
            </p:nvSpPr>
            <p:spPr>
              <a:xfrm>
                <a:off x="3524507" y="2084507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99D0B67-9125-5F6A-3D9E-E82C43141DC7}"/>
                  </a:ext>
                </a:extLst>
              </p:cNvPr>
              <p:cNvSpPr/>
              <p:nvPr/>
            </p:nvSpPr>
            <p:spPr>
              <a:xfrm>
                <a:off x="3689949" y="2249949"/>
                <a:ext cx="342100" cy="342100"/>
              </a:xfrm>
              <a:custGeom>
                <a:avLst/>
                <a:gdLst>
                  <a:gd name="connsiteX0" fmla="*/ 0 w 342100"/>
                  <a:gd name="connsiteY0" fmla="*/ 171050 h 342100"/>
                  <a:gd name="connsiteX1" fmla="*/ 28742 w 342100"/>
                  <a:gd name="connsiteY1" fmla="*/ 28742 h 342100"/>
                  <a:gd name="connsiteX2" fmla="*/ 171050 w 342100"/>
                  <a:gd name="connsiteY2" fmla="*/ 0 h 342100"/>
                  <a:gd name="connsiteX3" fmla="*/ 313359 w 342100"/>
                  <a:gd name="connsiteY3" fmla="*/ 28742 h 342100"/>
                  <a:gd name="connsiteX4" fmla="*/ 342101 w 342100"/>
                  <a:gd name="connsiteY4" fmla="*/ 171050 h 342100"/>
                  <a:gd name="connsiteX5" fmla="*/ 313359 w 342100"/>
                  <a:gd name="connsiteY5" fmla="*/ 313359 h 342100"/>
                  <a:gd name="connsiteX6" fmla="*/ 171050 w 342100"/>
                  <a:gd name="connsiteY6" fmla="*/ 342101 h 342100"/>
                  <a:gd name="connsiteX7" fmla="*/ 28742 w 342100"/>
                  <a:gd name="connsiteY7" fmla="*/ 313359 h 342100"/>
                  <a:gd name="connsiteX8" fmla="*/ 0 w 342100"/>
                  <a:gd name="connsiteY8" fmla="*/ 171050 h 34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100" h="342100">
                    <a:moveTo>
                      <a:pt x="0" y="171050"/>
                    </a:moveTo>
                    <a:cubicBezTo>
                      <a:pt x="0" y="92535"/>
                      <a:pt x="0" y="57484"/>
                      <a:pt x="28742" y="28742"/>
                    </a:cubicBezTo>
                    <a:cubicBezTo>
                      <a:pt x="57484" y="0"/>
                      <a:pt x="92535" y="0"/>
                      <a:pt x="171050" y="0"/>
                    </a:cubicBezTo>
                    <a:cubicBezTo>
                      <a:pt x="249565" y="0"/>
                      <a:pt x="284617" y="0"/>
                      <a:pt x="313359" y="28742"/>
                    </a:cubicBezTo>
                    <a:cubicBezTo>
                      <a:pt x="342101" y="57484"/>
                      <a:pt x="342101" y="92535"/>
                      <a:pt x="342101" y="171050"/>
                    </a:cubicBezTo>
                    <a:cubicBezTo>
                      <a:pt x="342101" y="249565"/>
                      <a:pt x="342101" y="284617"/>
                      <a:pt x="313359" y="313359"/>
                    </a:cubicBezTo>
                    <a:cubicBezTo>
                      <a:pt x="284617" y="342101"/>
                      <a:pt x="249565" y="342101"/>
                      <a:pt x="171050" y="342101"/>
                    </a:cubicBezTo>
                    <a:cubicBezTo>
                      <a:pt x="92535" y="342101"/>
                      <a:pt x="57484" y="342101"/>
                      <a:pt x="28742" y="313359"/>
                    </a:cubicBezTo>
                    <a:cubicBezTo>
                      <a:pt x="0" y="284617"/>
                      <a:pt x="0" y="249565"/>
                      <a:pt x="0" y="17105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9F257B6-334C-278D-8FA1-E30850C101AE}"/>
                  </a:ext>
                </a:extLst>
              </p:cNvPr>
              <p:cNvSpPr/>
              <p:nvPr/>
            </p:nvSpPr>
            <p:spPr>
              <a:xfrm>
                <a:off x="3774072" y="2334072"/>
                <a:ext cx="173854" cy="173854"/>
              </a:xfrm>
              <a:custGeom>
                <a:avLst/>
                <a:gdLst>
                  <a:gd name="connsiteX0" fmla="*/ 0 w 173854"/>
                  <a:gd name="connsiteY0" fmla="*/ 86927 h 173854"/>
                  <a:gd name="connsiteX1" fmla="*/ 86927 w 173854"/>
                  <a:gd name="connsiteY1" fmla="*/ 0 h 173854"/>
                  <a:gd name="connsiteX2" fmla="*/ 173854 w 173854"/>
                  <a:gd name="connsiteY2" fmla="*/ 86927 h 173854"/>
                  <a:gd name="connsiteX3" fmla="*/ 86927 w 173854"/>
                  <a:gd name="connsiteY3" fmla="*/ 173854 h 173854"/>
                  <a:gd name="connsiteX4" fmla="*/ 0 w 173854"/>
                  <a:gd name="connsiteY4" fmla="*/ 86927 h 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4" h="173854">
                    <a:moveTo>
                      <a:pt x="0" y="86927"/>
                    </a:moveTo>
                    <a:cubicBezTo>
                      <a:pt x="0" y="39257"/>
                      <a:pt x="39257" y="0"/>
                      <a:pt x="86927" y="0"/>
                    </a:cubicBezTo>
                    <a:cubicBezTo>
                      <a:pt x="134597" y="0"/>
                      <a:pt x="173854" y="39257"/>
                      <a:pt x="173854" y="86927"/>
                    </a:cubicBezTo>
                    <a:cubicBezTo>
                      <a:pt x="173854" y="134597"/>
                      <a:pt x="134597" y="173854"/>
                      <a:pt x="86927" y="173854"/>
                    </a:cubicBezTo>
                    <a:cubicBezTo>
                      <a:pt x="39257" y="173854"/>
                      <a:pt x="0" y="134597"/>
                      <a:pt x="0" y="86927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C653F18-BF70-74CF-E0B3-66EE765C361F}"/>
                  </a:ext>
                </a:extLst>
              </p:cNvPr>
              <p:cNvSpPr/>
              <p:nvPr/>
            </p:nvSpPr>
            <p:spPr>
              <a:xfrm>
                <a:off x="3804917" y="2364917"/>
                <a:ext cx="112164" cy="112164"/>
              </a:xfrm>
              <a:custGeom>
                <a:avLst/>
                <a:gdLst>
                  <a:gd name="connsiteX0" fmla="*/ 0 w 112164"/>
                  <a:gd name="connsiteY0" fmla="*/ 56082 h 112164"/>
                  <a:gd name="connsiteX1" fmla="*/ 56082 w 112164"/>
                  <a:gd name="connsiteY1" fmla="*/ 112164 h 112164"/>
                  <a:gd name="connsiteX2" fmla="*/ 112164 w 112164"/>
                  <a:gd name="connsiteY2" fmla="*/ 56082 h 112164"/>
                  <a:gd name="connsiteX3" fmla="*/ 56082 w 112164"/>
                  <a:gd name="connsiteY3" fmla="*/ 0 h 112164"/>
                  <a:gd name="connsiteX4" fmla="*/ 0 w 112164"/>
                  <a:gd name="connsiteY4" fmla="*/ 56082 h 11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64" h="112164">
                    <a:moveTo>
                      <a:pt x="0" y="56082"/>
                    </a:moveTo>
                    <a:cubicBezTo>
                      <a:pt x="0" y="87056"/>
                      <a:pt x="25109" y="112164"/>
                      <a:pt x="56082" y="112164"/>
                    </a:cubicBezTo>
                    <a:cubicBezTo>
                      <a:pt x="87056" y="112164"/>
                      <a:pt x="112164" y="87056"/>
                      <a:pt x="112164" y="56082"/>
                    </a:cubicBezTo>
                    <a:cubicBezTo>
                      <a:pt x="112164" y="25109"/>
                      <a:pt x="87056" y="0"/>
                      <a:pt x="56082" y="0"/>
                    </a:cubicBezTo>
                    <a:cubicBezTo>
                      <a:pt x="25147" y="93"/>
                      <a:pt x="93" y="25147"/>
                      <a:pt x="0" y="560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5613F8D-54CA-E50F-F480-21E2D5B177FF}"/>
                  </a:ext>
                </a:extLst>
              </p:cNvPr>
              <p:cNvSpPr/>
              <p:nvPr/>
            </p:nvSpPr>
            <p:spPr>
              <a:xfrm>
                <a:off x="3928298" y="2308835"/>
                <a:ext cx="44865" cy="44865"/>
              </a:xfrm>
              <a:custGeom>
                <a:avLst/>
                <a:gdLst>
                  <a:gd name="connsiteX0" fmla="*/ 44866 w 44865"/>
                  <a:gd name="connsiteY0" fmla="*/ 22433 h 44865"/>
                  <a:gd name="connsiteX1" fmla="*/ 22433 w 44865"/>
                  <a:gd name="connsiteY1" fmla="*/ 44866 h 44865"/>
                  <a:gd name="connsiteX2" fmla="*/ 0 w 44865"/>
                  <a:gd name="connsiteY2" fmla="*/ 22433 h 44865"/>
                  <a:gd name="connsiteX3" fmla="*/ 22433 w 44865"/>
                  <a:gd name="connsiteY3" fmla="*/ 0 h 44865"/>
                  <a:gd name="connsiteX4" fmla="*/ 44866 w 44865"/>
                  <a:gd name="connsiteY4" fmla="*/ 22433 h 4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65" h="44865">
                    <a:moveTo>
                      <a:pt x="44866" y="22433"/>
                    </a:moveTo>
                    <a:cubicBezTo>
                      <a:pt x="44866" y="34822"/>
                      <a:pt x="34822" y="44866"/>
                      <a:pt x="22433" y="44866"/>
                    </a:cubicBezTo>
                    <a:cubicBezTo>
                      <a:pt x="10044" y="44866"/>
                      <a:pt x="0" y="34822"/>
                      <a:pt x="0" y="22433"/>
                    </a:cubicBezTo>
                    <a:cubicBezTo>
                      <a:pt x="0" y="10044"/>
                      <a:pt x="10044" y="0"/>
                      <a:pt x="22433" y="0"/>
                    </a:cubicBezTo>
                    <a:cubicBezTo>
                      <a:pt x="34822" y="0"/>
                      <a:pt x="44866" y="10044"/>
                      <a:pt x="44866" y="2243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  <p:sp>
          <p:nvSpPr>
            <p:cNvPr id="16" name="Tekstvak 32">
              <a:hlinkClick r:id="rId2"/>
              <a:extLst>
                <a:ext uri="{FF2B5EF4-FFF2-40B4-BE49-F238E27FC236}">
                  <a16:creationId xmlns:a16="http://schemas.microsoft.com/office/drawing/2014/main" id="{4901BC12-CD79-4CA6-D76F-BDFD15A16238}"/>
                </a:ext>
              </a:extLst>
            </p:cNvPr>
            <p:cNvSpPr txBox="1"/>
            <p:nvPr/>
          </p:nvSpPr>
          <p:spPr>
            <a:xfrm>
              <a:off x="8905815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@deltares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B1BE2-BF81-BAC5-A6C1-D133409CBF0D}"/>
              </a:ext>
            </a:extLst>
          </p:cNvPr>
          <p:cNvGrpSpPr/>
          <p:nvPr userDrawn="1"/>
        </p:nvGrpSpPr>
        <p:grpSpPr>
          <a:xfrm>
            <a:off x="3466482" y="4114503"/>
            <a:ext cx="639816" cy="1616455"/>
            <a:chOff x="5185318" y="4104978"/>
            <a:chExt cx="639816" cy="16164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C28AC1-7B72-C494-642C-F7F57A9BFC46}"/>
                </a:ext>
              </a:extLst>
            </p:cNvPr>
            <p:cNvGrpSpPr/>
            <p:nvPr/>
          </p:nvGrpSpPr>
          <p:grpSpPr>
            <a:xfrm>
              <a:off x="5185318" y="4104978"/>
              <a:ext cx="639816" cy="639816"/>
              <a:chOff x="572507" y="2084507"/>
              <a:chExt cx="672985" cy="672985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F664F1-60E3-7FE5-4C8F-5277CE8C04D0}"/>
                  </a:ext>
                </a:extLst>
              </p:cNvPr>
              <p:cNvSpPr/>
              <p:nvPr/>
            </p:nvSpPr>
            <p:spPr>
              <a:xfrm>
                <a:off x="572507" y="2084507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8D2DD38-1136-5431-CB9C-A65AA9547964}"/>
                  </a:ext>
                </a:extLst>
              </p:cNvPr>
              <p:cNvGrpSpPr/>
              <p:nvPr/>
            </p:nvGrpSpPr>
            <p:grpSpPr>
              <a:xfrm>
                <a:off x="723928" y="2286402"/>
                <a:ext cx="370141" cy="269193"/>
                <a:chOff x="723928" y="2286402"/>
                <a:chExt cx="370141" cy="269193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170432D-89F6-E5B6-7259-C778E660C467}"/>
                    </a:ext>
                  </a:extLst>
                </p:cNvPr>
                <p:cNvSpPr/>
                <p:nvPr/>
              </p:nvSpPr>
              <p:spPr>
                <a:xfrm>
                  <a:off x="723928" y="2304629"/>
                  <a:ext cx="120576" cy="231338"/>
                </a:xfrm>
                <a:custGeom>
                  <a:avLst/>
                  <a:gdLst>
                    <a:gd name="connsiteX0" fmla="*/ 0 w 120576"/>
                    <a:gd name="connsiteY0" fmla="*/ 0 h 231338"/>
                    <a:gd name="connsiteX1" fmla="*/ 120576 w 120576"/>
                    <a:gd name="connsiteY1" fmla="*/ 110762 h 231338"/>
                    <a:gd name="connsiteX2" fmla="*/ 0 w 120576"/>
                    <a:gd name="connsiteY2" fmla="*/ 231339 h 231338"/>
                    <a:gd name="connsiteX3" fmla="*/ 0 w 120576"/>
                    <a:gd name="connsiteY3" fmla="*/ 0 h 2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576" h="231338">
                      <a:moveTo>
                        <a:pt x="0" y="0"/>
                      </a:moveTo>
                      <a:lnTo>
                        <a:pt x="120576" y="110762"/>
                      </a:lnTo>
                      <a:lnTo>
                        <a:pt x="0" y="231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3AEE469-D565-F85B-D627-73914F860A4F}"/>
                    </a:ext>
                  </a:extLst>
                </p:cNvPr>
                <p:cNvSpPr/>
                <p:nvPr/>
              </p:nvSpPr>
              <p:spPr>
                <a:xfrm>
                  <a:off x="744959" y="2286402"/>
                  <a:ext cx="328080" cy="148617"/>
                </a:xfrm>
                <a:custGeom>
                  <a:avLst/>
                  <a:gdLst>
                    <a:gd name="connsiteX0" fmla="*/ 328080 w 328080"/>
                    <a:gd name="connsiteY0" fmla="*/ 0 h 148617"/>
                    <a:gd name="connsiteX1" fmla="*/ 164040 w 328080"/>
                    <a:gd name="connsiteY1" fmla="*/ 148618 h 148617"/>
                    <a:gd name="connsiteX2" fmla="*/ 0 w 328080"/>
                    <a:gd name="connsiteY2" fmla="*/ 0 h 148617"/>
                    <a:gd name="connsiteX3" fmla="*/ 328080 w 328080"/>
                    <a:gd name="connsiteY3" fmla="*/ 0 h 148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080" h="148617">
                      <a:moveTo>
                        <a:pt x="328080" y="0"/>
                      </a:moveTo>
                      <a:lnTo>
                        <a:pt x="164040" y="148618"/>
                      </a:lnTo>
                      <a:lnTo>
                        <a:pt x="0" y="0"/>
                      </a:lnTo>
                      <a:lnTo>
                        <a:pt x="328080" y="0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7F9DBCE-0547-0B9C-48F4-A1D32E4B666D}"/>
                    </a:ext>
                  </a:extLst>
                </p:cNvPr>
                <p:cNvSpPr/>
                <p:nvPr/>
              </p:nvSpPr>
              <p:spPr>
                <a:xfrm>
                  <a:off x="973493" y="2304629"/>
                  <a:ext cx="120576" cy="231338"/>
                </a:xfrm>
                <a:custGeom>
                  <a:avLst/>
                  <a:gdLst>
                    <a:gd name="connsiteX0" fmla="*/ 120576 w 120576"/>
                    <a:gd name="connsiteY0" fmla="*/ 231339 h 231338"/>
                    <a:gd name="connsiteX1" fmla="*/ 0 w 120576"/>
                    <a:gd name="connsiteY1" fmla="*/ 110762 h 231338"/>
                    <a:gd name="connsiteX2" fmla="*/ 120576 w 120576"/>
                    <a:gd name="connsiteY2" fmla="*/ 0 h 231338"/>
                    <a:gd name="connsiteX3" fmla="*/ 120576 w 120576"/>
                    <a:gd name="connsiteY3" fmla="*/ 231339 h 2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576" h="231338">
                      <a:moveTo>
                        <a:pt x="120576" y="231339"/>
                      </a:moveTo>
                      <a:lnTo>
                        <a:pt x="0" y="110762"/>
                      </a:lnTo>
                      <a:lnTo>
                        <a:pt x="120576" y="0"/>
                      </a:lnTo>
                      <a:lnTo>
                        <a:pt x="120576" y="231339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53CE891-1C59-7928-6AB6-B79F03C6E0C1}"/>
                    </a:ext>
                  </a:extLst>
                </p:cNvPr>
                <p:cNvSpPr/>
                <p:nvPr/>
              </p:nvSpPr>
              <p:spPr>
                <a:xfrm>
                  <a:off x="743557" y="2433617"/>
                  <a:ext cx="330884" cy="121978"/>
                </a:xfrm>
                <a:custGeom>
                  <a:avLst/>
                  <a:gdLst>
                    <a:gd name="connsiteX0" fmla="*/ 0 w 330884"/>
                    <a:gd name="connsiteY0" fmla="*/ 121979 h 121978"/>
                    <a:gd name="connsiteX1" fmla="*/ 121979 w 330884"/>
                    <a:gd name="connsiteY1" fmla="*/ 0 h 121978"/>
                    <a:gd name="connsiteX2" fmla="*/ 165442 w 330884"/>
                    <a:gd name="connsiteY2" fmla="*/ 39257 h 121978"/>
                    <a:gd name="connsiteX3" fmla="*/ 208906 w 330884"/>
                    <a:gd name="connsiteY3" fmla="*/ 0 h 121978"/>
                    <a:gd name="connsiteX4" fmla="*/ 330884 w 330884"/>
                    <a:gd name="connsiteY4" fmla="*/ 121979 h 121978"/>
                    <a:gd name="connsiteX5" fmla="*/ 0 w 330884"/>
                    <a:gd name="connsiteY5" fmla="*/ 121979 h 121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884" h="121978">
                      <a:moveTo>
                        <a:pt x="0" y="121979"/>
                      </a:moveTo>
                      <a:lnTo>
                        <a:pt x="121979" y="0"/>
                      </a:lnTo>
                      <a:lnTo>
                        <a:pt x="165442" y="39257"/>
                      </a:lnTo>
                      <a:lnTo>
                        <a:pt x="208906" y="0"/>
                      </a:lnTo>
                      <a:lnTo>
                        <a:pt x="330884" y="121979"/>
                      </a:lnTo>
                      <a:lnTo>
                        <a:pt x="0" y="121979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</p:grpSp>
        </p:grpSp>
        <p:sp>
          <p:nvSpPr>
            <p:cNvPr id="24" name="Tekstvak 28">
              <a:hlinkClick r:id="rId3"/>
              <a:extLst>
                <a:ext uri="{FF2B5EF4-FFF2-40B4-BE49-F238E27FC236}">
                  <a16:creationId xmlns:a16="http://schemas.microsoft.com/office/drawing/2014/main" id="{51BBEE41-37E4-5B48-2913-2B022C97010E}"/>
                </a:ext>
              </a:extLst>
            </p:cNvPr>
            <p:cNvSpPr txBox="1"/>
            <p:nvPr/>
          </p:nvSpPr>
          <p:spPr>
            <a:xfrm>
              <a:off x="5289225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info@deltares.nl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7F8CCE-C49F-2A7C-C8A5-25C77767EC3F}"/>
              </a:ext>
            </a:extLst>
          </p:cNvPr>
          <p:cNvGrpSpPr/>
          <p:nvPr userDrawn="1"/>
        </p:nvGrpSpPr>
        <p:grpSpPr>
          <a:xfrm>
            <a:off x="5776092" y="4114503"/>
            <a:ext cx="639816" cy="1616455"/>
            <a:chOff x="6993614" y="4104978"/>
            <a:chExt cx="639816" cy="1616455"/>
          </a:xfrm>
        </p:grpSpPr>
        <p:sp>
          <p:nvSpPr>
            <p:cNvPr id="32" name="Tekstvak 30">
              <a:hlinkClick r:id="rId4"/>
              <a:extLst>
                <a:ext uri="{FF2B5EF4-FFF2-40B4-BE49-F238E27FC236}">
                  <a16:creationId xmlns:a16="http://schemas.microsoft.com/office/drawing/2014/main" id="{E7DB722B-2F3F-F20B-35DF-8ECB1EBC3DAC}"/>
                </a:ext>
              </a:extLst>
            </p:cNvPr>
            <p:cNvSpPr txBox="1"/>
            <p:nvPr/>
          </p:nvSpPr>
          <p:spPr>
            <a:xfrm>
              <a:off x="7097520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linkedin.com/</a:t>
              </a:r>
              <a:br>
                <a:rPr lang="nl-NL" sz="1600" noProof="1">
                  <a:solidFill>
                    <a:schemeClr val="tx2"/>
                  </a:solidFill>
                </a:rPr>
              </a:br>
              <a:r>
                <a:rPr lang="nl-NL" sz="1600" noProof="1">
                  <a:solidFill>
                    <a:schemeClr val="tx2"/>
                  </a:solidFill>
                </a:rPr>
                <a:t>company/deltares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0C0FC2-234F-2816-64C3-068485E91392}"/>
                </a:ext>
              </a:extLst>
            </p:cNvPr>
            <p:cNvGrpSpPr/>
            <p:nvPr/>
          </p:nvGrpSpPr>
          <p:grpSpPr>
            <a:xfrm>
              <a:off x="6993614" y="4104978"/>
              <a:ext cx="639816" cy="639816"/>
              <a:chOff x="3548294" y="1580508"/>
              <a:chExt cx="672985" cy="67298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99EF9DC-5EBC-EA05-45BD-0725DA8474DD}"/>
                  </a:ext>
                </a:extLst>
              </p:cNvPr>
              <p:cNvSpPr/>
              <p:nvPr/>
            </p:nvSpPr>
            <p:spPr>
              <a:xfrm>
                <a:off x="3548294" y="1580508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F54239-3BA9-8559-59A5-43D774EC0A1A}"/>
                  </a:ext>
                </a:extLst>
              </p:cNvPr>
              <p:cNvSpPr/>
              <p:nvPr/>
            </p:nvSpPr>
            <p:spPr>
              <a:xfrm>
                <a:off x="3722148" y="1827269"/>
                <a:ext cx="70102" cy="224328"/>
              </a:xfrm>
              <a:custGeom>
                <a:avLst/>
                <a:gdLst>
                  <a:gd name="connsiteX0" fmla="*/ 0 w 70102"/>
                  <a:gd name="connsiteY0" fmla="*/ 0 h 224328"/>
                  <a:gd name="connsiteX1" fmla="*/ 70103 w 70102"/>
                  <a:gd name="connsiteY1" fmla="*/ 0 h 224328"/>
                  <a:gd name="connsiteX2" fmla="*/ 70103 w 70102"/>
                  <a:gd name="connsiteY2" fmla="*/ 224328 h 224328"/>
                  <a:gd name="connsiteX3" fmla="*/ 0 w 70102"/>
                  <a:gd name="connsiteY3" fmla="*/ 224328 h 22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2" h="224328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24328"/>
                    </a:lnTo>
                    <a:lnTo>
                      <a:pt x="0" y="224328"/>
                    </a:ln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FFE6430-417D-9876-B0CC-28C1A245258E}"/>
                  </a:ext>
                </a:extLst>
              </p:cNvPr>
              <p:cNvSpPr/>
              <p:nvPr/>
            </p:nvSpPr>
            <p:spPr>
              <a:xfrm>
                <a:off x="3716540" y="1715105"/>
                <a:ext cx="81319" cy="81319"/>
              </a:xfrm>
              <a:custGeom>
                <a:avLst/>
                <a:gdLst>
                  <a:gd name="connsiteX0" fmla="*/ 0 w 81319"/>
                  <a:gd name="connsiteY0" fmla="*/ 40660 h 81319"/>
                  <a:gd name="connsiteX1" fmla="*/ 40660 w 81319"/>
                  <a:gd name="connsiteY1" fmla="*/ 0 h 81319"/>
                  <a:gd name="connsiteX2" fmla="*/ 81319 w 81319"/>
                  <a:gd name="connsiteY2" fmla="*/ 40660 h 81319"/>
                  <a:gd name="connsiteX3" fmla="*/ 40660 w 81319"/>
                  <a:gd name="connsiteY3" fmla="*/ 81319 h 81319"/>
                  <a:gd name="connsiteX4" fmla="*/ 0 w 81319"/>
                  <a:gd name="connsiteY4" fmla="*/ 40660 h 8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19" h="81319">
                    <a:moveTo>
                      <a:pt x="0" y="40660"/>
                    </a:moveTo>
                    <a:cubicBezTo>
                      <a:pt x="0" y="18204"/>
                      <a:pt x="18204" y="0"/>
                      <a:pt x="40660" y="0"/>
                    </a:cubicBezTo>
                    <a:cubicBezTo>
                      <a:pt x="63115" y="0"/>
                      <a:pt x="81319" y="18204"/>
                      <a:pt x="81319" y="40660"/>
                    </a:cubicBezTo>
                    <a:cubicBezTo>
                      <a:pt x="81319" y="63115"/>
                      <a:pt x="63115" y="81319"/>
                      <a:pt x="40660" y="81319"/>
                    </a:cubicBezTo>
                    <a:cubicBezTo>
                      <a:pt x="18204" y="81319"/>
                      <a:pt x="0" y="63115"/>
                      <a:pt x="0" y="4066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878FEE0-0843-3390-EEAA-578040606DE8}"/>
                  </a:ext>
                </a:extLst>
              </p:cNvPr>
              <p:cNvSpPr/>
              <p:nvPr/>
            </p:nvSpPr>
            <p:spPr>
              <a:xfrm>
                <a:off x="3835714" y="1821660"/>
                <a:ext cx="217318" cy="229936"/>
              </a:xfrm>
              <a:custGeom>
                <a:avLst/>
                <a:gdLst>
                  <a:gd name="connsiteX0" fmla="*/ 0 w 217318"/>
                  <a:gd name="connsiteY0" fmla="*/ 229937 h 229936"/>
                  <a:gd name="connsiteX1" fmla="*/ 0 w 217318"/>
                  <a:gd name="connsiteY1" fmla="*/ 5608 h 229936"/>
                  <a:gd name="connsiteX2" fmla="*/ 67299 w 217318"/>
                  <a:gd name="connsiteY2" fmla="*/ 5608 h 229936"/>
                  <a:gd name="connsiteX3" fmla="*/ 67299 w 217318"/>
                  <a:gd name="connsiteY3" fmla="*/ 36453 h 229936"/>
                  <a:gd name="connsiteX4" fmla="*/ 68701 w 217318"/>
                  <a:gd name="connsiteY4" fmla="*/ 36453 h 229936"/>
                  <a:gd name="connsiteX5" fmla="*/ 133896 w 217318"/>
                  <a:gd name="connsiteY5" fmla="*/ 0 h 229936"/>
                  <a:gd name="connsiteX6" fmla="*/ 217318 w 217318"/>
                  <a:gd name="connsiteY6" fmla="*/ 106556 h 229936"/>
                  <a:gd name="connsiteX7" fmla="*/ 217318 w 217318"/>
                  <a:gd name="connsiteY7" fmla="*/ 229937 h 229936"/>
                  <a:gd name="connsiteX8" fmla="*/ 147215 w 217318"/>
                  <a:gd name="connsiteY8" fmla="*/ 229937 h 229936"/>
                  <a:gd name="connsiteX9" fmla="*/ 147215 w 217318"/>
                  <a:gd name="connsiteY9" fmla="*/ 120576 h 229936"/>
                  <a:gd name="connsiteX10" fmla="*/ 111463 w 217318"/>
                  <a:gd name="connsiteY10" fmla="*/ 61690 h 229936"/>
                  <a:gd name="connsiteX11" fmla="*/ 70103 w 217318"/>
                  <a:gd name="connsiteY11" fmla="*/ 118473 h 229936"/>
                  <a:gd name="connsiteX12" fmla="*/ 70103 w 217318"/>
                  <a:gd name="connsiteY12" fmla="*/ 229937 h 2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318" h="229936">
                    <a:moveTo>
                      <a:pt x="0" y="229937"/>
                    </a:moveTo>
                    <a:lnTo>
                      <a:pt x="0" y="5608"/>
                    </a:lnTo>
                    <a:lnTo>
                      <a:pt x="67299" y="5608"/>
                    </a:lnTo>
                    <a:lnTo>
                      <a:pt x="67299" y="36453"/>
                    </a:lnTo>
                    <a:lnTo>
                      <a:pt x="68701" y="36453"/>
                    </a:lnTo>
                    <a:cubicBezTo>
                      <a:pt x="77113" y="19629"/>
                      <a:pt x="100247" y="0"/>
                      <a:pt x="133896" y="0"/>
                    </a:cubicBezTo>
                    <a:cubicBezTo>
                      <a:pt x="203999" y="0"/>
                      <a:pt x="217318" y="44866"/>
                      <a:pt x="217318" y="106556"/>
                    </a:cubicBezTo>
                    <a:lnTo>
                      <a:pt x="217318" y="229937"/>
                    </a:lnTo>
                    <a:lnTo>
                      <a:pt x="147215" y="229937"/>
                    </a:lnTo>
                    <a:lnTo>
                      <a:pt x="147215" y="120576"/>
                    </a:lnTo>
                    <a:cubicBezTo>
                      <a:pt x="147215" y="95340"/>
                      <a:pt x="147215" y="61690"/>
                      <a:pt x="111463" y="61690"/>
                    </a:cubicBezTo>
                    <a:cubicBezTo>
                      <a:pt x="75711" y="61690"/>
                      <a:pt x="70103" y="90432"/>
                      <a:pt x="70103" y="118473"/>
                    </a:cubicBezTo>
                    <a:lnTo>
                      <a:pt x="70103" y="229937"/>
                    </a:ln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26C750-3B66-03C7-B279-347A4D9324D1}"/>
              </a:ext>
            </a:extLst>
          </p:cNvPr>
          <p:cNvGrpSpPr/>
          <p:nvPr userDrawn="1"/>
        </p:nvGrpSpPr>
        <p:grpSpPr>
          <a:xfrm>
            <a:off x="1156872" y="4114503"/>
            <a:ext cx="639816" cy="1616455"/>
            <a:chOff x="3377022" y="4104978"/>
            <a:chExt cx="639816" cy="1616455"/>
          </a:xfrm>
        </p:grpSpPr>
        <p:sp>
          <p:nvSpPr>
            <p:cNvPr id="39" name="Tekstvak 31">
              <a:hlinkClick r:id="rId5"/>
              <a:extLst>
                <a:ext uri="{FF2B5EF4-FFF2-40B4-BE49-F238E27FC236}">
                  <a16:creationId xmlns:a16="http://schemas.microsoft.com/office/drawing/2014/main" id="{FDB94783-B5E8-2FB3-7CC5-D47E2B6E20F2}"/>
                </a:ext>
              </a:extLst>
            </p:cNvPr>
            <p:cNvSpPr txBox="1"/>
            <p:nvPr/>
          </p:nvSpPr>
          <p:spPr>
            <a:xfrm>
              <a:off x="3480930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www.deltares.nl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0E4D2A-94DC-4486-BD6E-460F2C9962ED}"/>
                </a:ext>
              </a:extLst>
            </p:cNvPr>
            <p:cNvGrpSpPr/>
            <p:nvPr/>
          </p:nvGrpSpPr>
          <p:grpSpPr>
            <a:xfrm>
              <a:off x="3377022" y="4104978"/>
              <a:ext cx="639816" cy="639816"/>
              <a:chOff x="1392313" y="3332079"/>
              <a:chExt cx="980924" cy="98092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6D00FF-9AF5-7C80-B904-B230F27DC4C5}"/>
                  </a:ext>
                </a:extLst>
              </p:cNvPr>
              <p:cNvSpPr/>
              <p:nvPr/>
            </p:nvSpPr>
            <p:spPr>
              <a:xfrm>
                <a:off x="1392313" y="3332079"/>
                <a:ext cx="980924" cy="980924"/>
              </a:xfrm>
              <a:custGeom>
                <a:avLst/>
                <a:gdLst>
                  <a:gd name="connsiteX0" fmla="*/ 0 w 980924"/>
                  <a:gd name="connsiteY0" fmla="*/ 490462 h 980924"/>
                  <a:gd name="connsiteX1" fmla="*/ 490462 w 980924"/>
                  <a:gd name="connsiteY1" fmla="*/ 980924 h 980924"/>
                  <a:gd name="connsiteX2" fmla="*/ 980924 w 980924"/>
                  <a:gd name="connsiteY2" fmla="*/ 490462 h 980924"/>
                  <a:gd name="connsiteX3" fmla="*/ 490462 w 980924"/>
                  <a:gd name="connsiteY3" fmla="*/ 0 h 980924"/>
                  <a:gd name="connsiteX4" fmla="*/ 0 w 980924"/>
                  <a:gd name="connsiteY4" fmla="*/ 490462 h 9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924" h="980924">
                    <a:moveTo>
                      <a:pt x="0" y="490462"/>
                    </a:moveTo>
                    <a:cubicBezTo>
                      <a:pt x="0" y="761238"/>
                      <a:pt x="219686" y="980924"/>
                      <a:pt x="490462" y="980924"/>
                    </a:cubicBezTo>
                    <a:cubicBezTo>
                      <a:pt x="761238" y="980924"/>
                      <a:pt x="980924" y="761238"/>
                      <a:pt x="980924" y="490462"/>
                    </a:cubicBezTo>
                    <a:cubicBezTo>
                      <a:pt x="980924" y="219686"/>
                      <a:pt x="761238" y="0"/>
                      <a:pt x="490462" y="0"/>
                    </a:cubicBezTo>
                    <a:cubicBezTo>
                      <a:pt x="219686" y="0"/>
                      <a:pt x="0" y="219686"/>
                      <a:pt x="0" y="490462"/>
                    </a:cubicBezTo>
                    <a:close/>
                  </a:path>
                </a:pathLst>
              </a:custGeom>
              <a:solidFill>
                <a:schemeClr val="tx2"/>
              </a:solidFill>
              <a:ln w="10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532A8E7-A27D-1A9C-456D-B76DA654F9C7}"/>
                  </a:ext>
                </a:extLst>
              </p:cNvPr>
              <p:cNvSpPr/>
              <p:nvPr/>
            </p:nvSpPr>
            <p:spPr>
              <a:xfrm>
                <a:off x="1637544" y="3552786"/>
                <a:ext cx="490462" cy="465938"/>
              </a:xfrm>
              <a:custGeom>
                <a:avLst/>
                <a:gdLst>
                  <a:gd name="connsiteX0" fmla="*/ 73569 w 490462"/>
                  <a:gd name="connsiteY0" fmla="*/ 465939 h 465938"/>
                  <a:gd name="connsiteX1" fmla="*/ 73569 w 490462"/>
                  <a:gd name="connsiteY1" fmla="*/ 208446 h 465938"/>
                  <a:gd name="connsiteX2" fmla="*/ 26567 w 490462"/>
                  <a:gd name="connsiteY2" fmla="*/ 251362 h 465938"/>
                  <a:gd name="connsiteX3" fmla="*/ 0 w 490462"/>
                  <a:gd name="connsiteY3" fmla="*/ 220708 h 465938"/>
                  <a:gd name="connsiteX4" fmla="*/ 245231 w 490462"/>
                  <a:gd name="connsiteY4" fmla="*/ 0 h 465938"/>
                  <a:gd name="connsiteX5" fmla="*/ 490462 w 490462"/>
                  <a:gd name="connsiteY5" fmla="*/ 220708 h 465938"/>
                  <a:gd name="connsiteX6" fmla="*/ 463895 w 490462"/>
                  <a:gd name="connsiteY6" fmla="*/ 251362 h 465938"/>
                  <a:gd name="connsiteX7" fmla="*/ 416893 w 490462"/>
                  <a:gd name="connsiteY7" fmla="*/ 208446 h 465938"/>
                  <a:gd name="connsiteX8" fmla="*/ 416893 w 490462"/>
                  <a:gd name="connsiteY8" fmla="*/ 465939 h 465938"/>
                  <a:gd name="connsiteX9" fmla="*/ 302452 w 490462"/>
                  <a:gd name="connsiteY9" fmla="*/ 465939 h 465938"/>
                  <a:gd name="connsiteX10" fmla="*/ 302452 w 490462"/>
                  <a:gd name="connsiteY10" fmla="*/ 306539 h 465938"/>
                  <a:gd name="connsiteX11" fmla="*/ 188010 w 490462"/>
                  <a:gd name="connsiteY11" fmla="*/ 306539 h 465938"/>
                  <a:gd name="connsiteX12" fmla="*/ 188010 w 490462"/>
                  <a:gd name="connsiteY12" fmla="*/ 465939 h 465938"/>
                  <a:gd name="connsiteX13" fmla="*/ 73569 w 490462"/>
                  <a:gd name="connsiteY13" fmla="*/ 465939 h 46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0462" h="465938">
                    <a:moveTo>
                      <a:pt x="73569" y="465939"/>
                    </a:moveTo>
                    <a:lnTo>
                      <a:pt x="73569" y="208446"/>
                    </a:lnTo>
                    <a:lnTo>
                      <a:pt x="26567" y="251362"/>
                    </a:lnTo>
                    <a:lnTo>
                      <a:pt x="0" y="220708"/>
                    </a:lnTo>
                    <a:lnTo>
                      <a:pt x="245231" y="0"/>
                    </a:lnTo>
                    <a:lnTo>
                      <a:pt x="490462" y="220708"/>
                    </a:lnTo>
                    <a:lnTo>
                      <a:pt x="463895" y="251362"/>
                    </a:lnTo>
                    <a:lnTo>
                      <a:pt x="416893" y="208446"/>
                    </a:lnTo>
                    <a:lnTo>
                      <a:pt x="416893" y="465939"/>
                    </a:lnTo>
                    <a:lnTo>
                      <a:pt x="302452" y="465939"/>
                    </a:lnTo>
                    <a:lnTo>
                      <a:pt x="302452" y="306539"/>
                    </a:lnTo>
                    <a:lnTo>
                      <a:pt x="188010" y="306539"/>
                    </a:lnTo>
                    <a:lnTo>
                      <a:pt x="188010" y="465939"/>
                    </a:lnTo>
                    <a:lnTo>
                      <a:pt x="73569" y="465939"/>
                    </a:lnTo>
                    <a:close/>
                  </a:path>
                </a:pathLst>
              </a:custGeom>
              <a:solidFill>
                <a:schemeClr val="bg1"/>
              </a:solidFill>
              <a:ln w="10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E53E6E-6850-7F39-C2B0-892646629F88}"/>
              </a:ext>
            </a:extLst>
          </p:cNvPr>
          <p:cNvGrpSpPr/>
          <p:nvPr userDrawn="1"/>
        </p:nvGrpSpPr>
        <p:grpSpPr>
          <a:xfrm>
            <a:off x="10395312" y="4114503"/>
            <a:ext cx="639816" cy="1616455"/>
            <a:chOff x="10610208" y="4104978"/>
            <a:chExt cx="639816" cy="1616455"/>
          </a:xfrm>
        </p:grpSpPr>
        <p:sp>
          <p:nvSpPr>
            <p:cNvPr id="44" name="Tekstvak 33">
              <a:hlinkClick r:id="rId6"/>
              <a:extLst>
                <a:ext uri="{FF2B5EF4-FFF2-40B4-BE49-F238E27FC236}">
                  <a16:creationId xmlns:a16="http://schemas.microsoft.com/office/drawing/2014/main" id="{68EBCAF0-4F02-1FF7-5881-D248AD1A471A}"/>
                </a:ext>
              </a:extLst>
            </p:cNvPr>
            <p:cNvSpPr txBox="1"/>
            <p:nvPr/>
          </p:nvSpPr>
          <p:spPr>
            <a:xfrm>
              <a:off x="10714116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facebook.com</a:t>
              </a:r>
              <a:br>
                <a:rPr lang="nl-NL" sz="1600" noProof="1">
                  <a:solidFill>
                    <a:schemeClr val="tx2"/>
                  </a:solidFill>
                </a:rPr>
              </a:br>
              <a:r>
                <a:rPr lang="nl-NL" sz="1600" noProof="1">
                  <a:solidFill>
                    <a:schemeClr val="tx2"/>
                  </a:solidFill>
                </a:rPr>
                <a:t>/deltaresNL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0911B09-0286-30BB-8E3E-044A538B3D2D}"/>
                </a:ext>
              </a:extLst>
            </p:cNvPr>
            <p:cNvGrpSpPr/>
            <p:nvPr/>
          </p:nvGrpSpPr>
          <p:grpSpPr>
            <a:xfrm>
              <a:off x="10610208" y="4104978"/>
              <a:ext cx="639816" cy="639816"/>
              <a:chOff x="6224508" y="2084507"/>
              <a:chExt cx="672985" cy="67298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1C9413-9858-D649-922E-6C3E7A0467D8}"/>
                  </a:ext>
                </a:extLst>
              </p:cNvPr>
              <p:cNvSpPr/>
              <p:nvPr/>
            </p:nvSpPr>
            <p:spPr>
              <a:xfrm>
                <a:off x="6224508" y="2084507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35A2E12-DBB1-F0A4-31D5-93E84C00B6D3}"/>
                  </a:ext>
                </a:extLst>
              </p:cNvPr>
              <p:cNvSpPr/>
              <p:nvPr/>
            </p:nvSpPr>
            <p:spPr>
              <a:xfrm>
                <a:off x="6465660" y="2235928"/>
                <a:ext cx="187874" cy="353317"/>
              </a:xfrm>
              <a:custGeom>
                <a:avLst/>
                <a:gdLst>
                  <a:gd name="connsiteX0" fmla="*/ 56082 w 187874"/>
                  <a:gd name="connsiteY0" fmla="*/ 353317 h 353317"/>
                  <a:gd name="connsiteX1" fmla="*/ 56082 w 187874"/>
                  <a:gd name="connsiteY1" fmla="*/ 196287 h 353317"/>
                  <a:gd name="connsiteX2" fmla="*/ 0 w 187874"/>
                  <a:gd name="connsiteY2" fmla="*/ 196287 h 353317"/>
                  <a:gd name="connsiteX3" fmla="*/ 0 w 187874"/>
                  <a:gd name="connsiteY3" fmla="*/ 134597 h 353317"/>
                  <a:gd name="connsiteX4" fmla="*/ 56082 w 187874"/>
                  <a:gd name="connsiteY4" fmla="*/ 134597 h 353317"/>
                  <a:gd name="connsiteX5" fmla="*/ 56082 w 187874"/>
                  <a:gd name="connsiteY5" fmla="*/ 84123 h 353317"/>
                  <a:gd name="connsiteX6" fmla="*/ 140205 w 187874"/>
                  <a:gd name="connsiteY6" fmla="*/ 0 h 353317"/>
                  <a:gd name="connsiteX7" fmla="*/ 187875 w 187874"/>
                  <a:gd name="connsiteY7" fmla="*/ 4206 h 353317"/>
                  <a:gd name="connsiteX8" fmla="*/ 187875 w 187874"/>
                  <a:gd name="connsiteY8" fmla="*/ 58185 h 353317"/>
                  <a:gd name="connsiteX9" fmla="*/ 159834 w 187874"/>
                  <a:gd name="connsiteY9" fmla="*/ 58185 h 353317"/>
                  <a:gd name="connsiteX10" fmla="*/ 123381 w 187874"/>
                  <a:gd name="connsiteY10" fmla="*/ 92535 h 353317"/>
                  <a:gd name="connsiteX11" fmla="*/ 123381 w 187874"/>
                  <a:gd name="connsiteY11" fmla="*/ 134597 h 353317"/>
                  <a:gd name="connsiteX12" fmla="*/ 185071 w 187874"/>
                  <a:gd name="connsiteY12" fmla="*/ 134597 h 353317"/>
                  <a:gd name="connsiteX13" fmla="*/ 175257 w 187874"/>
                  <a:gd name="connsiteY13" fmla="*/ 196287 h 353317"/>
                  <a:gd name="connsiteX14" fmla="*/ 123381 w 187874"/>
                  <a:gd name="connsiteY14" fmla="*/ 196287 h 353317"/>
                  <a:gd name="connsiteX15" fmla="*/ 123381 w 187874"/>
                  <a:gd name="connsiteY15" fmla="*/ 353317 h 35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7874" h="353317">
                    <a:moveTo>
                      <a:pt x="56082" y="353317"/>
                    </a:moveTo>
                    <a:lnTo>
                      <a:pt x="56082" y="196287"/>
                    </a:lnTo>
                    <a:lnTo>
                      <a:pt x="0" y="196287"/>
                    </a:lnTo>
                    <a:lnTo>
                      <a:pt x="0" y="134597"/>
                    </a:lnTo>
                    <a:lnTo>
                      <a:pt x="56082" y="134597"/>
                    </a:lnTo>
                    <a:lnTo>
                      <a:pt x="56082" y="84123"/>
                    </a:lnTo>
                    <a:cubicBezTo>
                      <a:pt x="56082" y="30845"/>
                      <a:pt x="86927" y="0"/>
                      <a:pt x="140205" y="0"/>
                    </a:cubicBezTo>
                    <a:cubicBezTo>
                      <a:pt x="164040" y="0"/>
                      <a:pt x="187875" y="4206"/>
                      <a:pt x="187875" y="4206"/>
                    </a:cubicBezTo>
                    <a:lnTo>
                      <a:pt x="187875" y="58185"/>
                    </a:lnTo>
                    <a:lnTo>
                      <a:pt x="159834" y="58185"/>
                    </a:lnTo>
                    <a:cubicBezTo>
                      <a:pt x="137401" y="58185"/>
                      <a:pt x="123381" y="70103"/>
                      <a:pt x="123381" y="92535"/>
                    </a:cubicBezTo>
                    <a:lnTo>
                      <a:pt x="123381" y="134597"/>
                    </a:lnTo>
                    <a:lnTo>
                      <a:pt x="185071" y="134597"/>
                    </a:lnTo>
                    <a:lnTo>
                      <a:pt x="175257" y="196287"/>
                    </a:lnTo>
                    <a:lnTo>
                      <a:pt x="123381" y="196287"/>
                    </a:lnTo>
                    <a:lnTo>
                      <a:pt x="123381" y="353317"/>
                    </a:ln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</p:grp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3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3889 L -3.75E-6 -4.0740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0.03889 L 3.125E-6 -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3889 L 0 -4.07407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0.03889 L -2.91667E-6 -4.0740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0.03889 L 3.95833E-6 -4.07407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640" userDrawn="1">
          <p15:clr>
            <a:srgbClr val="9FCC3B"/>
          </p15:clr>
        </p15:guide>
        <p15:guide id="2" orient="horz" pos="2455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  <p15:guide id="5" pos="257" userDrawn="1">
          <p15:clr>
            <a:srgbClr val="FBAE40"/>
          </p15:clr>
        </p15:guide>
        <p15:guide id="6" pos="7423" userDrawn="1">
          <p15:clr>
            <a:srgbClr val="FBAE40"/>
          </p15:clr>
        </p15:guide>
        <p15:guide id="7" orient="horz" pos="3997" userDrawn="1">
          <p15:clr>
            <a:srgbClr val="9FCC3B"/>
          </p15:clr>
        </p15:guide>
        <p15:guide id="8" orient="horz" pos="3884" userDrawn="1">
          <p15:clr>
            <a:srgbClr val="FBAE40"/>
          </p15:clr>
        </p15:guide>
        <p15:guide id="9" orient="horz" pos="259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Eindslide + Pers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beeld">
            <a:extLst>
              <a:ext uri="{FF2B5EF4-FFF2-40B4-BE49-F238E27FC236}">
                <a16:creationId xmlns:a16="http://schemas.microsoft.com/office/drawing/2014/main" id="{D570CFEC-01A4-D654-B05E-2A293EEF34B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016000"/>
            <a:ext cx="12192000" cy="2881052"/>
          </a:xfrm>
          <a:solidFill>
            <a:schemeClr val="bg1">
              <a:lumMod val="95000"/>
            </a:schemeClr>
          </a:solidFill>
        </p:spPr>
        <p:txBody>
          <a:bodyPr lIns="0" tIns="864000" rIns="0" anchor="ctr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51" name="Tijdelijke aanduiding voor afbeelding 33">
            <a:extLst>
              <a:ext uri="{FF2B5EF4-FFF2-40B4-BE49-F238E27FC236}">
                <a16:creationId xmlns:a16="http://schemas.microsoft.com/office/drawing/2014/main" id="{6F43F36C-D254-5F58-F4AF-94A68CE3AB84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080684" y="3764661"/>
            <a:ext cx="1311858" cy="1311858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  <p:txBody>
          <a:bodyPr wrap="square" lIns="72000" tIns="828000" rIns="72000" bIns="0" anchor="t" anchorCtr="0">
            <a:noAutofit/>
          </a:bodyPr>
          <a:lstStyle>
            <a:lvl1pPr algn="ctr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52" name="Tijdelijke aanduiding voor afbeelding 33">
            <a:extLst>
              <a:ext uri="{FF2B5EF4-FFF2-40B4-BE49-F238E27FC236}">
                <a16:creationId xmlns:a16="http://schemas.microsoft.com/office/drawing/2014/main" id="{004717EB-66B8-BCE0-2F35-190755D18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87168" y="230766"/>
            <a:ext cx="1451805" cy="1451805"/>
          </a:xfrm>
          <a:custGeom>
            <a:avLst/>
            <a:gdLst>
              <a:gd name="connsiteX0" fmla="*/ 1312109 w 2624218"/>
              <a:gd name="connsiteY0" fmla="*/ 0 h 2624218"/>
              <a:gd name="connsiteX1" fmla="*/ 2624218 w 2624218"/>
              <a:gd name="connsiteY1" fmla="*/ 1312109 h 2624218"/>
              <a:gd name="connsiteX2" fmla="*/ 1312109 w 2624218"/>
              <a:gd name="connsiteY2" fmla="*/ 2624218 h 2624218"/>
              <a:gd name="connsiteX3" fmla="*/ 0 w 2624218"/>
              <a:gd name="connsiteY3" fmla="*/ 1312109 h 2624218"/>
              <a:gd name="connsiteX4" fmla="*/ 1312109 w 2624218"/>
              <a:gd name="connsiteY4" fmla="*/ 0 h 26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18" h="2624218">
                <a:moveTo>
                  <a:pt x="1312109" y="0"/>
                </a:moveTo>
                <a:cubicBezTo>
                  <a:pt x="2036767" y="0"/>
                  <a:pt x="2624218" y="587451"/>
                  <a:pt x="2624218" y="1312109"/>
                </a:cubicBezTo>
                <a:cubicBezTo>
                  <a:pt x="2624218" y="2036767"/>
                  <a:pt x="2036767" y="2624218"/>
                  <a:pt x="1312109" y="2624218"/>
                </a:cubicBezTo>
                <a:cubicBezTo>
                  <a:pt x="587451" y="2624218"/>
                  <a:pt x="0" y="2036767"/>
                  <a:pt x="0" y="1312109"/>
                </a:cubicBezTo>
                <a:cubicBezTo>
                  <a:pt x="0" y="587451"/>
                  <a:pt x="587451" y="0"/>
                  <a:pt x="1312109" y="0"/>
                </a:cubicBezTo>
                <a:close/>
              </a:path>
            </a:pathLst>
          </a:custGeom>
          <a:solidFill>
            <a:schemeClr val="accent6"/>
          </a:solidFill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  <p:txBody>
          <a:bodyPr wrap="square" lIns="108000" tIns="900000" rIns="108000" bIns="0" anchor="t" anchorCtr="0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9288412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8026F3-3E39-B766-7692-0C5F7804883D}"/>
              </a:ext>
            </a:extLst>
          </p:cNvPr>
          <p:cNvGrpSpPr/>
          <p:nvPr userDrawn="1"/>
        </p:nvGrpSpPr>
        <p:grpSpPr>
          <a:xfrm>
            <a:off x="8681069" y="4114503"/>
            <a:ext cx="639816" cy="1616455"/>
            <a:chOff x="8801910" y="4104978"/>
            <a:chExt cx="639816" cy="16164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079511-5BF9-42DE-D120-A079858282D5}"/>
                </a:ext>
              </a:extLst>
            </p:cNvPr>
            <p:cNvGrpSpPr/>
            <p:nvPr/>
          </p:nvGrpSpPr>
          <p:grpSpPr>
            <a:xfrm>
              <a:off x="8801910" y="4104978"/>
              <a:ext cx="639816" cy="639816"/>
              <a:chOff x="3524507" y="2084507"/>
              <a:chExt cx="672985" cy="672985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CC59450-6DE3-4660-4300-A7BFEA2D0222}"/>
                  </a:ext>
                </a:extLst>
              </p:cNvPr>
              <p:cNvSpPr/>
              <p:nvPr/>
            </p:nvSpPr>
            <p:spPr>
              <a:xfrm>
                <a:off x="3524507" y="2084507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99D0B67-9125-5F6A-3D9E-E82C43141DC7}"/>
                  </a:ext>
                </a:extLst>
              </p:cNvPr>
              <p:cNvSpPr/>
              <p:nvPr/>
            </p:nvSpPr>
            <p:spPr>
              <a:xfrm>
                <a:off x="3689949" y="2249949"/>
                <a:ext cx="342100" cy="342100"/>
              </a:xfrm>
              <a:custGeom>
                <a:avLst/>
                <a:gdLst>
                  <a:gd name="connsiteX0" fmla="*/ 0 w 342100"/>
                  <a:gd name="connsiteY0" fmla="*/ 171050 h 342100"/>
                  <a:gd name="connsiteX1" fmla="*/ 28742 w 342100"/>
                  <a:gd name="connsiteY1" fmla="*/ 28742 h 342100"/>
                  <a:gd name="connsiteX2" fmla="*/ 171050 w 342100"/>
                  <a:gd name="connsiteY2" fmla="*/ 0 h 342100"/>
                  <a:gd name="connsiteX3" fmla="*/ 313359 w 342100"/>
                  <a:gd name="connsiteY3" fmla="*/ 28742 h 342100"/>
                  <a:gd name="connsiteX4" fmla="*/ 342101 w 342100"/>
                  <a:gd name="connsiteY4" fmla="*/ 171050 h 342100"/>
                  <a:gd name="connsiteX5" fmla="*/ 313359 w 342100"/>
                  <a:gd name="connsiteY5" fmla="*/ 313359 h 342100"/>
                  <a:gd name="connsiteX6" fmla="*/ 171050 w 342100"/>
                  <a:gd name="connsiteY6" fmla="*/ 342101 h 342100"/>
                  <a:gd name="connsiteX7" fmla="*/ 28742 w 342100"/>
                  <a:gd name="connsiteY7" fmla="*/ 313359 h 342100"/>
                  <a:gd name="connsiteX8" fmla="*/ 0 w 342100"/>
                  <a:gd name="connsiteY8" fmla="*/ 171050 h 34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100" h="342100">
                    <a:moveTo>
                      <a:pt x="0" y="171050"/>
                    </a:moveTo>
                    <a:cubicBezTo>
                      <a:pt x="0" y="92535"/>
                      <a:pt x="0" y="57484"/>
                      <a:pt x="28742" y="28742"/>
                    </a:cubicBezTo>
                    <a:cubicBezTo>
                      <a:pt x="57484" y="0"/>
                      <a:pt x="92535" y="0"/>
                      <a:pt x="171050" y="0"/>
                    </a:cubicBezTo>
                    <a:cubicBezTo>
                      <a:pt x="249565" y="0"/>
                      <a:pt x="284617" y="0"/>
                      <a:pt x="313359" y="28742"/>
                    </a:cubicBezTo>
                    <a:cubicBezTo>
                      <a:pt x="342101" y="57484"/>
                      <a:pt x="342101" y="92535"/>
                      <a:pt x="342101" y="171050"/>
                    </a:cubicBezTo>
                    <a:cubicBezTo>
                      <a:pt x="342101" y="249565"/>
                      <a:pt x="342101" y="284617"/>
                      <a:pt x="313359" y="313359"/>
                    </a:cubicBezTo>
                    <a:cubicBezTo>
                      <a:pt x="284617" y="342101"/>
                      <a:pt x="249565" y="342101"/>
                      <a:pt x="171050" y="342101"/>
                    </a:cubicBezTo>
                    <a:cubicBezTo>
                      <a:pt x="92535" y="342101"/>
                      <a:pt x="57484" y="342101"/>
                      <a:pt x="28742" y="313359"/>
                    </a:cubicBezTo>
                    <a:cubicBezTo>
                      <a:pt x="0" y="284617"/>
                      <a:pt x="0" y="249565"/>
                      <a:pt x="0" y="17105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9F257B6-334C-278D-8FA1-E30850C101AE}"/>
                  </a:ext>
                </a:extLst>
              </p:cNvPr>
              <p:cNvSpPr/>
              <p:nvPr/>
            </p:nvSpPr>
            <p:spPr>
              <a:xfrm>
                <a:off x="3774072" y="2334072"/>
                <a:ext cx="173854" cy="173854"/>
              </a:xfrm>
              <a:custGeom>
                <a:avLst/>
                <a:gdLst>
                  <a:gd name="connsiteX0" fmla="*/ 0 w 173854"/>
                  <a:gd name="connsiteY0" fmla="*/ 86927 h 173854"/>
                  <a:gd name="connsiteX1" fmla="*/ 86927 w 173854"/>
                  <a:gd name="connsiteY1" fmla="*/ 0 h 173854"/>
                  <a:gd name="connsiteX2" fmla="*/ 173854 w 173854"/>
                  <a:gd name="connsiteY2" fmla="*/ 86927 h 173854"/>
                  <a:gd name="connsiteX3" fmla="*/ 86927 w 173854"/>
                  <a:gd name="connsiteY3" fmla="*/ 173854 h 173854"/>
                  <a:gd name="connsiteX4" fmla="*/ 0 w 173854"/>
                  <a:gd name="connsiteY4" fmla="*/ 86927 h 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4" h="173854">
                    <a:moveTo>
                      <a:pt x="0" y="86927"/>
                    </a:moveTo>
                    <a:cubicBezTo>
                      <a:pt x="0" y="39257"/>
                      <a:pt x="39257" y="0"/>
                      <a:pt x="86927" y="0"/>
                    </a:cubicBezTo>
                    <a:cubicBezTo>
                      <a:pt x="134597" y="0"/>
                      <a:pt x="173854" y="39257"/>
                      <a:pt x="173854" y="86927"/>
                    </a:cubicBezTo>
                    <a:cubicBezTo>
                      <a:pt x="173854" y="134597"/>
                      <a:pt x="134597" y="173854"/>
                      <a:pt x="86927" y="173854"/>
                    </a:cubicBezTo>
                    <a:cubicBezTo>
                      <a:pt x="39257" y="173854"/>
                      <a:pt x="0" y="134597"/>
                      <a:pt x="0" y="86927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C653F18-BF70-74CF-E0B3-66EE765C361F}"/>
                  </a:ext>
                </a:extLst>
              </p:cNvPr>
              <p:cNvSpPr/>
              <p:nvPr/>
            </p:nvSpPr>
            <p:spPr>
              <a:xfrm>
                <a:off x="3804917" y="2364917"/>
                <a:ext cx="112164" cy="112164"/>
              </a:xfrm>
              <a:custGeom>
                <a:avLst/>
                <a:gdLst>
                  <a:gd name="connsiteX0" fmla="*/ 0 w 112164"/>
                  <a:gd name="connsiteY0" fmla="*/ 56082 h 112164"/>
                  <a:gd name="connsiteX1" fmla="*/ 56082 w 112164"/>
                  <a:gd name="connsiteY1" fmla="*/ 112164 h 112164"/>
                  <a:gd name="connsiteX2" fmla="*/ 112164 w 112164"/>
                  <a:gd name="connsiteY2" fmla="*/ 56082 h 112164"/>
                  <a:gd name="connsiteX3" fmla="*/ 56082 w 112164"/>
                  <a:gd name="connsiteY3" fmla="*/ 0 h 112164"/>
                  <a:gd name="connsiteX4" fmla="*/ 0 w 112164"/>
                  <a:gd name="connsiteY4" fmla="*/ 56082 h 11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64" h="112164">
                    <a:moveTo>
                      <a:pt x="0" y="56082"/>
                    </a:moveTo>
                    <a:cubicBezTo>
                      <a:pt x="0" y="87056"/>
                      <a:pt x="25109" y="112164"/>
                      <a:pt x="56082" y="112164"/>
                    </a:cubicBezTo>
                    <a:cubicBezTo>
                      <a:pt x="87056" y="112164"/>
                      <a:pt x="112164" y="87056"/>
                      <a:pt x="112164" y="56082"/>
                    </a:cubicBezTo>
                    <a:cubicBezTo>
                      <a:pt x="112164" y="25109"/>
                      <a:pt x="87056" y="0"/>
                      <a:pt x="56082" y="0"/>
                    </a:cubicBezTo>
                    <a:cubicBezTo>
                      <a:pt x="25147" y="93"/>
                      <a:pt x="93" y="25147"/>
                      <a:pt x="0" y="560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5613F8D-54CA-E50F-F480-21E2D5B177FF}"/>
                  </a:ext>
                </a:extLst>
              </p:cNvPr>
              <p:cNvSpPr/>
              <p:nvPr/>
            </p:nvSpPr>
            <p:spPr>
              <a:xfrm>
                <a:off x="3928298" y="2308835"/>
                <a:ext cx="44865" cy="44865"/>
              </a:xfrm>
              <a:custGeom>
                <a:avLst/>
                <a:gdLst>
                  <a:gd name="connsiteX0" fmla="*/ 44866 w 44865"/>
                  <a:gd name="connsiteY0" fmla="*/ 22433 h 44865"/>
                  <a:gd name="connsiteX1" fmla="*/ 22433 w 44865"/>
                  <a:gd name="connsiteY1" fmla="*/ 44866 h 44865"/>
                  <a:gd name="connsiteX2" fmla="*/ 0 w 44865"/>
                  <a:gd name="connsiteY2" fmla="*/ 22433 h 44865"/>
                  <a:gd name="connsiteX3" fmla="*/ 22433 w 44865"/>
                  <a:gd name="connsiteY3" fmla="*/ 0 h 44865"/>
                  <a:gd name="connsiteX4" fmla="*/ 44866 w 44865"/>
                  <a:gd name="connsiteY4" fmla="*/ 22433 h 4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65" h="44865">
                    <a:moveTo>
                      <a:pt x="44866" y="22433"/>
                    </a:moveTo>
                    <a:cubicBezTo>
                      <a:pt x="44866" y="34822"/>
                      <a:pt x="34822" y="44866"/>
                      <a:pt x="22433" y="44866"/>
                    </a:cubicBezTo>
                    <a:cubicBezTo>
                      <a:pt x="10044" y="44866"/>
                      <a:pt x="0" y="34822"/>
                      <a:pt x="0" y="22433"/>
                    </a:cubicBezTo>
                    <a:cubicBezTo>
                      <a:pt x="0" y="10044"/>
                      <a:pt x="10044" y="0"/>
                      <a:pt x="22433" y="0"/>
                    </a:cubicBezTo>
                    <a:cubicBezTo>
                      <a:pt x="34822" y="0"/>
                      <a:pt x="44866" y="10044"/>
                      <a:pt x="44866" y="2243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  <p:sp>
          <p:nvSpPr>
            <p:cNvPr id="16" name="Tekstvak 32">
              <a:hlinkClick r:id="rId2"/>
              <a:extLst>
                <a:ext uri="{FF2B5EF4-FFF2-40B4-BE49-F238E27FC236}">
                  <a16:creationId xmlns:a16="http://schemas.microsoft.com/office/drawing/2014/main" id="{4901BC12-CD79-4CA6-D76F-BDFD15A16238}"/>
                </a:ext>
              </a:extLst>
            </p:cNvPr>
            <p:cNvSpPr txBox="1"/>
            <p:nvPr/>
          </p:nvSpPr>
          <p:spPr>
            <a:xfrm>
              <a:off x="8905815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@deltares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B1BE2-BF81-BAC5-A6C1-D133409CBF0D}"/>
              </a:ext>
            </a:extLst>
          </p:cNvPr>
          <p:cNvGrpSpPr/>
          <p:nvPr userDrawn="1"/>
        </p:nvGrpSpPr>
        <p:grpSpPr>
          <a:xfrm>
            <a:off x="5252583" y="4114503"/>
            <a:ext cx="639816" cy="1616455"/>
            <a:chOff x="5185318" y="4104978"/>
            <a:chExt cx="639816" cy="16164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C28AC1-7B72-C494-642C-F7F57A9BFC46}"/>
                </a:ext>
              </a:extLst>
            </p:cNvPr>
            <p:cNvGrpSpPr/>
            <p:nvPr/>
          </p:nvGrpSpPr>
          <p:grpSpPr>
            <a:xfrm>
              <a:off x="5185318" y="4104978"/>
              <a:ext cx="639816" cy="639816"/>
              <a:chOff x="572507" y="2084507"/>
              <a:chExt cx="672985" cy="672985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F664F1-60E3-7FE5-4C8F-5277CE8C04D0}"/>
                  </a:ext>
                </a:extLst>
              </p:cNvPr>
              <p:cNvSpPr/>
              <p:nvPr/>
            </p:nvSpPr>
            <p:spPr>
              <a:xfrm>
                <a:off x="572507" y="2084507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8D2DD38-1136-5431-CB9C-A65AA9547964}"/>
                  </a:ext>
                </a:extLst>
              </p:cNvPr>
              <p:cNvGrpSpPr/>
              <p:nvPr/>
            </p:nvGrpSpPr>
            <p:grpSpPr>
              <a:xfrm>
                <a:off x="723928" y="2286402"/>
                <a:ext cx="370141" cy="269193"/>
                <a:chOff x="723928" y="2286402"/>
                <a:chExt cx="370141" cy="269193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170432D-89F6-E5B6-7259-C778E660C467}"/>
                    </a:ext>
                  </a:extLst>
                </p:cNvPr>
                <p:cNvSpPr/>
                <p:nvPr/>
              </p:nvSpPr>
              <p:spPr>
                <a:xfrm>
                  <a:off x="723928" y="2304629"/>
                  <a:ext cx="120576" cy="231338"/>
                </a:xfrm>
                <a:custGeom>
                  <a:avLst/>
                  <a:gdLst>
                    <a:gd name="connsiteX0" fmla="*/ 0 w 120576"/>
                    <a:gd name="connsiteY0" fmla="*/ 0 h 231338"/>
                    <a:gd name="connsiteX1" fmla="*/ 120576 w 120576"/>
                    <a:gd name="connsiteY1" fmla="*/ 110762 h 231338"/>
                    <a:gd name="connsiteX2" fmla="*/ 0 w 120576"/>
                    <a:gd name="connsiteY2" fmla="*/ 231339 h 231338"/>
                    <a:gd name="connsiteX3" fmla="*/ 0 w 120576"/>
                    <a:gd name="connsiteY3" fmla="*/ 0 h 2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576" h="231338">
                      <a:moveTo>
                        <a:pt x="0" y="0"/>
                      </a:moveTo>
                      <a:lnTo>
                        <a:pt x="120576" y="110762"/>
                      </a:lnTo>
                      <a:lnTo>
                        <a:pt x="0" y="231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3AEE469-D565-F85B-D627-73914F860A4F}"/>
                    </a:ext>
                  </a:extLst>
                </p:cNvPr>
                <p:cNvSpPr/>
                <p:nvPr/>
              </p:nvSpPr>
              <p:spPr>
                <a:xfrm>
                  <a:off x="744959" y="2286402"/>
                  <a:ext cx="328080" cy="148617"/>
                </a:xfrm>
                <a:custGeom>
                  <a:avLst/>
                  <a:gdLst>
                    <a:gd name="connsiteX0" fmla="*/ 328080 w 328080"/>
                    <a:gd name="connsiteY0" fmla="*/ 0 h 148617"/>
                    <a:gd name="connsiteX1" fmla="*/ 164040 w 328080"/>
                    <a:gd name="connsiteY1" fmla="*/ 148618 h 148617"/>
                    <a:gd name="connsiteX2" fmla="*/ 0 w 328080"/>
                    <a:gd name="connsiteY2" fmla="*/ 0 h 148617"/>
                    <a:gd name="connsiteX3" fmla="*/ 328080 w 328080"/>
                    <a:gd name="connsiteY3" fmla="*/ 0 h 148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080" h="148617">
                      <a:moveTo>
                        <a:pt x="328080" y="0"/>
                      </a:moveTo>
                      <a:lnTo>
                        <a:pt x="164040" y="148618"/>
                      </a:lnTo>
                      <a:lnTo>
                        <a:pt x="0" y="0"/>
                      </a:lnTo>
                      <a:lnTo>
                        <a:pt x="328080" y="0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7F9DBCE-0547-0B9C-48F4-A1D32E4B666D}"/>
                    </a:ext>
                  </a:extLst>
                </p:cNvPr>
                <p:cNvSpPr/>
                <p:nvPr/>
              </p:nvSpPr>
              <p:spPr>
                <a:xfrm>
                  <a:off x="973493" y="2304629"/>
                  <a:ext cx="120576" cy="231338"/>
                </a:xfrm>
                <a:custGeom>
                  <a:avLst/>
                  <a:gdLst>
                    <a:gd name="connsiteX0" fmla="*/ 120576 w 120576"/>
                    <a:gd name="connsiteY0" fmla="*/ 231339 h 231338"/>
                    <a:gd name="connsiteX1" fmla="*/ 0 w 120576"/>
                    <a:gd name="connsiteY1" fmla="*/ 110762 h 231338"/>
                    <a:gd name="connsiteX2" fmla="*/ 120576 w 120576"/>
                    <a:gd name="connsiteY2" fmla="*/ 0 h 231338"/>
                    <a:gd name="connsiteX3" fmla="*/ 120576 w 120576"/>
                    <a:gd name="connsiteY3" fmla="*/ 231339 h 2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576" h="231338">
                      <a:moveTo>
                        <a:pt x="120576" y="231339"/>
                      </a:moveTo>
                      <a:lnTo>
                        <a:pt x="0" y="110762"/>
                      </a:lnTo>
                      <a:lnTo>
                        <a:pt x="120576" y="0"/>
                      </a:lnTo>
                      <a:lnTo>
                        <a:pt x="120576" y="231339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53CE891-1C59-7928-6AB6-B79F03C6E0C1}"/>
                    </a:ext>
                  </a:extLst>
                </p:cNvPr>
                <p:cNvSpPr/>
                <p:nvPr/>
              </p:nvSpPr>
              <p:spPr>
                <a:xfrm>
                  <a:off x="743557" y="2433617"/>
                  <a:ext cx="330884" cy="121978"/>
                </a:xfrm>
                <a:custGeom>
                  <a:avLst/>
                  <a:gdLst>
                    <a:gd name="connsiteX0" fmla="*/ 0 w 330884"/>
                    <a:gd name="connsiteY0" fmla="*/ 121979 h 121978"/>
                    <a:gd name="connsiteX1" fmla="*/ 121979 w 330884"/>
                    <a:gd name="connsiteY1" fmla="*/ 0 h 121978"/>
                    <a:gd name="connsiteX2" fmla="*/ 165442 w 330884"/>
                    <a:gd name="connsiteY2" fmla="*/ 39257 h 121978"/>
                    <a:gd name="connsiteX3" fmla="*/ 208906 w 330884"/>
                    <a:gd name="connsiteY3" fmla="*/ 0 h 121978"/>
                    <a:gd name="connsiteX4" fmla="*/ 330884 w 330884"/>
                    <a:gd name="connsiteY4" fmla="*/ 121979 h 121978"/>
                    <a:gd name="connsiteX5" fmla="*/ 0 w 330884"/>
                    <a:gd name="connsiteY5" fmla="*/ 121979 h 121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884" h="121978">
                      <a:moveTo>
                        <a:pt x="0" y="121979"/>
                      </a:moveTo>
                      <a:lnTo>
                        <a:pt x="121979" y="0"/>
                      </a:lnTo>
                      <a:lnTo>
                        <a:pt x="165442" y="39257"/>
                      </a:lnTo>
                      <a:lnTo>
                        <a:pt x="208906" y="0"/>
                      </a:lnTo>
                      <a:lnTo>
                        <a:pt x="330884" y="121979"/>
                      </a:lnTo>
                      <a:lnTo>
                        <a:pt x="0" y="121979"/>
                      </a:lnTo>
                      <a:close/>
                    </a:path>
                  </a:pathLst>
                </a:custGeom>
                <a:grpFill/>
                <a:ln w="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600" dirty="0"/>
                </a:p>
              </p:txBody>
            </p:sp>
          </p:grpSp>
        </p:grpSp>
        <p:sp>
          <p:nvSpPr>
            <p:cNvPr id="24" name="Tekstvak 28">
              <a:hlinkClick r:id="rId3"/>
              <a:extLst>
                <a:ext uri="{FF2B5EF4-FFF2-40B4-BE49-F238E27FC236}">
                  <a16:creationId xmlns:a16="http://schemas.microsoft.com/office/drawing/2014/main" id="{51BBEE41-37E4-5B48-2913-2B022C97010E}"/>
                </a:ext>
              </a:extLst>
            </p:cNvPr>
            <p:cNvSpPr txBox="1"/>
            <p:nvPr/>
          </p:nvSpPr>
          <p:spPr>
            <a:xfrm>
              <a:off x="5289225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info@deltares.nl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7F8CCE-C49F-2A7C-C8A5-25C77767EC3F}"/>
              </a:ext>
            </a:extLst>
          </p:cNvPr>
          <p:cNvGrpSpPr/>
          <p:nvPr userDrawn="1"/>
        </p:nvGrpSpPr>
        <p:grpSpPr>
          <a:xfrm>
            <a:off x="6966826" y="4114503"/>
            <a:ext cx="639816" cy="1616455"/>
            <a:chOff x="6993614" y="4104978"/>
            <a:chExt cx="639816" cy="1616455"/>
          </a:xfrm>
        </p:grpSpPr>
        <p:sp>
          <p:nvSpPr>
            <p:cNvPr id="32" name="Tekstvak 30">
              <a:hlinkClick r:id="rId4"/>
              <a:extLst>
                <a:ext uri="{FF2B5EF4-FFF2-40B4-BE49-F238E27FC236}">
                  <a16:creationId xmlns:a16="http://schemas.microsoft.com/office/drawing/2014/main" id="{E7DB722B-2F3F-F20B-35DF-8ECB1EBC3DAC}"/>
                </a:ext>
              </a:extLst>
            </p:cNvPr>
            <p:cNvSpPr txBox="1"/>
            <p:nvPr/>
          </p:nvSpPr>
          <p:spPr>
            <a:xfrm>
              <a:off x="7097520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linkedin.com</a:t>
              </a:r>
              <a:br>
                <a:rPr lang="nl-NL" sz="1600" noProof="1">
                  <a:solidFill>
                    <a:schemeClr val="tx2"/>
                  </a:solidFill>
                </a:rPr>
              </a:br>
              <a:r>
                <a:rPr lang="nl-NL" sz="1600" noProof="1">
                  <a:solidFill>
                    <a:schemeClr val="tx2"/>
                  </a:solidFill>
                </a:rPr>
                <a:t>/company</a:t>
              </a:r>
              <a:br>
                <a:rPr lang="nl-NL" sz="1600" noProof="1">
                  <a:solidFill>
                    <a:schemeClr val="tx2"/>
                  </a:solidFill>
                </a:rPr>
              </a:br>
              <a:r>
                <a:rPr lang="nl-NL" sz="1600" noProof="1">
                  <a:solidFill>
                    <a:schemeClr val="tx2"/>
                  </a:solidFill>
                </a:rPr>
                <a:t>/deltares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0C0FC2-234F-2816-64C3-068485E91392}"/>
                </a:ext>
              </a:extLst>
            </p:cNvPr>
            <p:cNvGrpSpPr/>
            <p:nvPr/>
          </p:nvGrpSpPr>
          <p:grpSpPr>
            <a:xfrm>
              <a:off x="6993614" y="4104978"/>
              <a:ext cx="639816" cy="639816"/>
              <a:chOff x="3548294" y="1580508"/>
              <a:chExt cx="672985" cy="67298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99EF9DC-5EBC-EA05-45BD-0725DA8474DD}"/>
                  </a:ext>
                </a:extLst>
              </p:cNvPr>
              <p:cNvSpPr/>
              <p:nvPr/>
            </p:nvSpPr>
            <p:spPr>
              <a:xfrm>
                <a:off x="3548294" y="1580508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F54239-3BA9-8559-59A5-43D774EC0A1A}"/>
                  </a:ext>
                </a:extLst>
              </p:cNvPr>
              <p:cNvSpPr/>
              <p:nvPr/>
            </p:nvSpPr>
            <p:spPr>
              <a:xfrm>
                <a:off x="3722148" y="1827269"/>
                <a:ext cx="70102" cy="224328"/>
              </a:xfrm>
              <a:custGeom>
                <a:avLst/>
                <a:gdLst>
                  <a:gd name="connsiteX0" fmla="*/ 0 w 70102"/>
                  <a:gd name="connsiteY0" fmla="*/ 0 h 224328"/>
                  <a:gd name="connsiteX1" fmla="*/ 70103 w 70102"/>
                  <a:gd name="connsiteY1" fmla="*/ 0 h 224328"/>
                  <a:gd name="connsiteX2" fmla="*/ 70103 w 70102"/>
                  <a:gd name="connsiteY2" fmla="*/ 224328 h 224328"/>
                  <a:gd name="connsiteX3" fmla="*/ 0 w 70102"/>
                  <a:gd name="connsiteY3" fmla="*/ 224328 h 22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2" h="224328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24328"/>
                    </a:lnTo>
                    <a:lnTo>
                      <a:pt x="0" y="224328"/>
                    </a:ln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FFE6430-417D-9876-B0CC-28C1A245258E}"/>
                  </a:ext>
                </a:extLst>
              </p:cNvPr>
              <p:cNvSpPr/>
              <p:nvPr/>
            </p:nvSpPr>
            <p:spPr>
              <a:xfrm>
                <a:off x="3716540" y="1715105"/>
                <a:ext cx="81319" cy="81319"/>
              </a:xfrm>
              <a:custGeom>
                <a:avLst/>
                <a:gdLst>
                  <a:gd name="connsiteX0" fmla="*/ 0 w 81319"/>
                  <a:gd name="connsiteY0" fmla="*/ 40660 h 81319"/>
                  <a:gd name="connsiteX1" fmla="*/ 40660 w 81319"/>
                  <a:gd name="connsiteY1" fmla="*/ 0 h 81319"/>
                  <a:gd name="connsiteX2" fmla="*/ 81319 w 81319"/>
                  <a:gd name="connsiteY2" fmla="*/ 40660 h 81319"/>
                  <a:gd name="connsiteX3" fmla="*/ 40660 w 81319"/>
                  <a:gd name="connsiteY3" fmla="*/ 81319 h 81319"/>
                  <a:gd name="connsiteX4" fmla="*/ 0 w 81319"/>
                  <a:gd name="connsiteY4" fmla="*/ 40660 h 8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19" h="81319">
                    <a:moveTo>
                      <a:pt x="0" y="40660"/>
                    </a:moveTo>
                    <a:cubicBezTo>
                      <a:pt x="0" y="18204"/>
                      <a:pt x="18204" y="0"/>
                      <a:pt x="40660" y="0"/>
                    </a:cubicBezTo>
                    <a:cubicBezTo>
                      <a:pt x="63115" y="0"/>
                      <a:pt x="81319" y="18204"/>
                      <a:pt x="81319" y="40660"/>
                    </a:cubicBezTo>
                    <a:cubicBezTo>
                      <a:pt x="81319" y="63115"/>
                      <a:pt x="63115" y="81319"/>
                      <a:pt x="40660" y="81319"/>
                    </a:cubicBezTo>
                    <a:cubicBezTo>
                      <a:pt x="18204" y="81319"/>
                      <a:pt x="0" y="63115"/>
                      <a:pt x="0" y="4066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878FEE0-0843-3390-EEAA-578040606DE8}"/>
                  </a:ext>
                </a:extLst>
              </p:cNvPr>
              <p:cNvSpPr/>
              <p:nvPr/>
            </p:nvSpPr>
            <p:spPr>
              <a:xfrm>
                <a:off x="3835714" y="1821660"/>
                <a:ext cx="217318" cy="229936"/>
              </a:xfrm>
              <a:custGeom>
                <a:avLst/>
                <a:gdLst>
                  <a:gd name="connsiteX0" fmla="*/ 0 w 217318"/>
                  <a:gd name="connsiteY0" fmla="*/ 229937 h 229936"/>
                  <a:gd name="connsiteX1" fmla="*/ 0 w 217318"/>
                  <a:gd name="connsiteY1" fmla="*/ 5608 h 229936"/>
                  <a:gd name="connsiteX2" fmla="*/ 67299 w 217318"/>
                  <a:gd name="connsiteY2" fmla="*/ 5608 h 229936"/>
                  <a:gd name="connsiteX3" fmla="*/ 67299 w 217318"/>
                  <a:gd name="connsiteY3" fmla="*/ 36453 h 229936"/>
                  <a:gd name="connsiteX4" fmla="*/ 68701 w 217318"/>
                  <a:gd name="connsiteY4" fmla="*/ 36453 h 229936"/>
                  <a:gd name="connsiteX5" fmla="*/ 133896 w 217318"/>
                  <a:gd name="connsiteY5" fmla="*/ 0 h 229936"/>
                  <a:gd name="connsiteX6" fmla="*/ 217318 w 217318"/>
                  <a:gd name="connsiteY6" fmla="*/ 106556 h 229936"/>
                  <a:gd name="connsiteX7" fmla="*/ 217318 w 217318"/>
                  <a:gd name="connsiteY7" fmla="*/ 229937 h 229936"/>
                  <a:gd name="connsiteX8" fmla="*/ 147215 w 217318"/>
                  <a:gd name="connsiteY8" fmla="*/ 229937 h 229936"/>
                  <a:gd name="connsiteX9" fmla="*/ 147215 w 217318"/>
                  <a:gd name="connsiteY9" fmla="*/ 120576 h 229936"/>
                  <a:gd name="connsiteX10" fmla="*/ 111463 w 217318"/>
                  <a:gd name="connsiteY10" fmla="*/ 61690 h 229936"/>
                  <a:gd name="connsiteX11" fmla="*/ 70103 w 217318"/>
                  <a:gd name="connsiteY11" fmla="*/ 118473 h 229936"/>
                  <a:gd name="connsiteX12" fmla="*/ 70103 w 217318"/>
                  <a:gd name="connsiteY12" fmla="*/ 229937 h 2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318" h="229936">
                    <a:moveTo>
                      <a:pt x="0" y="229937"/>
                    </a:moveTo>
                    <a:lnTo>
                      <a:pt x="0" y="5608"/>
                    </a:lnTo>
                    <a:lnTo>
                      <a:pt x="67299" y="5608"/>
                    </a:lnTo>
                    <a:lnTo>
                      <a:pt x="67299" y="36453"/>
                    </a:lnTo>
                    <a:lnTo>
                      <a:pt x="68701" y="36453"/>
                    </a:lnTo>
                    <a:cubicBezTo>
                      <a:pt x="77113" y="19629"/>
                      <a:pt x="100247" y="0"/>
                      <a:pt x="133896" y="0"/>
                    </a:cubicBezTo>
                    <a:cubicBezTo>
                      <a:pt x="203999" y="0"/>
                      <a:pt x="217318" y="44866"/>
                      <a:pt x="217318" y="106556"/>
                    </a:cubicBezTo>
                    <a:lnTo>
                      <a:pt x="217318" y="229937"/>
                    </a:lnTo>
                    <a:lnTo>
                      <a:pt x="147215" y="229937"/>
                    </a:lnTo>
                    <a:lnTo>
                      <a:pt x="147215" y="120576"/>
                    </a:lnTo>
                    <a:cubicBezTo>
                      <a:pt x="147215" y="95340"/>
                      <a:pt x="147215" y="61690"/>
                      <a:pt x="111463" y="61690"/>
                    </a:cubicBezTo>
                    <a:cubicBezTo>
                      <a:pt x="75711" y="61690"/>
                      <a:pt x="70103" y="90432"/>
                      <a:pt x="70103" y="118473"/>
                    </a:cubicBezTo>
                    <a:lnTo>
                      <a:pt x="70103" y="229937"/>
                    </a:ln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26C750-3B66-03C7-B279-347A4D9324D1}"/>
              </a:ext>
            </a:extLst>
          </p:cNvPr>
          <p:cNvGrpSpPr/>
          <p:nvPr userDrawn="1"/>
        </p:nvGrpSpPr>
        <p:grpSpPr>
          <a:xfrm>
            <a:off x="3538340" y="4114503"/>
            <a:ext cx="639816" cy="1616455"/>
            <a:chOff x="3377022" y="4104978"/>
            <a:chExt cx="639816" cy="1616455"/>
          </a:xfrm>
        </p:grpSpPr>
        <p:sp>
          <p:nvSpPr>
            <p:cNvPr id="39" name="Tekstvak 31">
              <a:hlinkClick r:id="rId5"/>
              <a:extLst>
                <a:ext uri="{FF2B5EF4-FFF2-40B4-BE49-F238E27FC236}">
                  <a16:creationId xmlns:a16="http://schemas.microsoft.com/office/drawing/2014/main" id="{FDB94783-B5E8-2FB3-7CC5-D47E2B6E20F2}"/>
                </a:ext>
              </a:extLst>
            </p:cNvPr>
            <p:cNvSpPr txBox="1"/>
            <p:nvPr/>
          </p:nvSpPr>
          <p:spPr>
            <a:xfrm>
              <a:off x="3480930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www.deltares.nl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0E4D2A-94DC-4486-BD6E-460F2C9962ED}"/>
                </a:ext>
              </a:extLst>
            </p:cNvPr>
            <p:cNvGrpSpPr/>
            <p:nvPr/>
          </p:nvGrpSpPr>
          <p:grpSpPr>
            <a:xfrm>
              <a:off x="3377022" y="4104978"/>
              <a:ext cx="639816" cy="639816"/>
              <a:chOff x="1392313" y="3332079"/>
              <a:chExt cx="980924" cy="98092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6D00FF-9AF5-7C80-B904-B230F27DC4C5}"/>
                  </a:ext>
                </a:extLst>
              </p:cNvPr>
              <p:cNvSpPr/>
              <p:nvPr/>
            </p:nvSpPr>
            <p:spPr>
              <a:xfrm>
                <a:off x="1392313" y="3332079"/>
                <a:ext cx="980924" cy="980924"/>
              </a:xfrm>
              <a:custGeom>
                <a:avLst/>
                <a:gdLst>
                  <a:gd name="connsiteX0" fmla="*/ 0 w 980924"/>
                  <a:gd name="connsiteY0" fmla="*/ 490462 h 980924"/>
                  <a:gd name="connsiteX1" fmla="*/ 490462 w 980924"/>
                  <a:gd name="connsiteY1" fmla="*/ 980924 h 980924"/>
                  <a:gd name="connsiteX2" fmla="*/ 980924 w 980924"/>
                  <a:gd name="connsiteY2" fmla="*/ 490462 h 980924"/>
                  <a:gd name="connsiteX3" fmla="*/ 490462 w 980924"/>
                  <a:gd name="connsiteY3" fmla="*/ 0 h 980924"/>
                  <a:gd name="connsiteX4" fmla="*/ 0 w 980924"/>
                  <a:gd name="connsiteY4" fmla="*/ 490462 h 9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924" h="980924">
                    <a:moveTo>
                      <a:pt x="0" y="490462"/>
                    </a:moveTo>
                    <a:cubicBezTo>
                      <a:pt x="0" y="761238"/>
                      <a:pt x="219686" y="980924"/>
                      <a:pt x="490462" y="980924"/>
                    </a:cubicBezTo>
                    <a:cubicBezTo>
                      <a:pt x="761238" y="980924"/>
                      <a:pt x="980924" y="761238"/>
                      <a:pt x="980924" y="490462"/>
                    </a:cubicBezTo>
                    <a:cubicBezTo>
                      <a:pt x="980924" y="219686"/>
                      <a:pt x="761238" y="0"/>
                      <a:pt x="490462" y="0"/>
                    </a:cubicBezTo>
                    <a:cubicBezTo>
                      <a:pt x="219686" y="0"/>
                      <a:pt x="0" y="219686"/>
                      <a:pt x="0" y="490462"/>
                    </a:cubicBezTo>
                    <a:close/>
                  </a:path>
                </a:pathLst>
              </a:custGeom>
              <a:solidFill>
                <a:schemeClr val="tx2"/>
              </a:solidFill>
              <a:ln w="10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532A8E7-A27D-1A9C-456D-B76DA654F9C7}"/>
                  </a:ext>
                </a:extLst>
              </p:cNvPr>
              <p:cNvSpPr/>
              <p:nvPr/>
            </p:nvSpPr>
            <p:spPr>
              <a:xfrm>
                <a:off x="1637544" y="3552786"/>
                <a:ext cx="490462" cy="465938"/>
              </a:xfrm>
              <a:custGeom>
                <a:avLst/>
                <a:gdLst>
                  <a:gd name="connsiteX0" fmla="*/ 73569 w 490462"/>
                  <a:gd name="connsiteY0" fmla="*/ 465939 h 465938"/>
                  <a:gd name="connsiteX1" fmla="*/ 73569 w 490462"/>
                  <a:gd name="connsiteY1" fmla="*/ 208446 h 465938"/>
                  <a:gd name="connsiteX2" fmla="*/ 26567 w 490462"/>
                  <a:gd name="connsiteY2" fmla="*/ 251362 h 465938"/>
                  <a:gd name="connsiteX3" fmla="*/ 0 w 490462"/>
                  <a:gd name="connsiteY3" fmla="*/ 220708 h 465938"/>
                  <a:gd name="connsiteX4" fmla="*/ 245231 w 490462"/>
                  <a:gd name="connsiteY4" fmla="*/ 0 h 465938"/>
                  <a:gd name="connsiteX5" fmla="*/ 490462 w 490462"/>
                  <a:gd name="connsiteY5" fmla="*/ 220708 h 465938"/>
                  <a:gd name="connsiteX6" fmla="*/ 463895 w 490462"/>
                  <a:gd name="connsiteY6" fmla="*/ 251362 h 465938"/>
                  <a:gd name="connsiteX7" fmla="*/ 416893 w 490462"/>
                  <a:gd name="connsiteY7" fmla="*/ 208446 h 465938"/>
                  <a:gd name="connsiteX8" fmla="*/ 416893 w 490462"/>
                  <a:gd name="connsiteY8" fmla="*/ 465939 h 465938"/>
                  <a:gd name="connsiteX9" fmla="*/ 302452 w 490462"/>
                  <a:gd name="connsiteY9" fmla="*/ 465939 h 465938"/>
                  <a:gd name="connsiteX10" fmla="*/ 302452 w 490462"/>
                  <a:gd name="connsiteY10" fmla="*/ 306539 h 465938"/>
                  <a:gd name="connsiteX11" fmla="*/ 188010 w 490462"/>
                  <a:gd name="connsiteY11" fmla="*/ 306539 h 465938"/>
                  <a:gd name="connsiteX12" fmla="*/ 188010 w 490462"/>
                  <a:gd name="connsiteY12" fmla="*/ 465939 h 465938"/>
                  <a:gd name="connsiteX13" fmla="*/ 73569 w 490462"/>
                  <a:gd name="connsiteY13" fmla="*/ 465939 h 46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0462" h="465938">
                    <a:moveTo>
                      <a:pt x="73569" y="465939"/>
                    </a:moveTo>
                    <a:lnTo>
                      <a:pt x="73569" y="208446"/>
                    </a:lnTo>
                    <a:lnTo>
                      <a:pt x="26567" y="251362"/>
                    </a:lnTo>
                    <a:lnTo>
                      <a:pt x="0" y="220708"/>
                    </a:lnTo>
                    <a:lnTo>
                      <a:pt x="245231" y="0"/>
                    </a:lnTo>
                    <a:lnTo>
                      <a:pt x="490462" y="220708"/>
                    </a:lnTo>
                    <a:lnTo>
                      <a:pt x="463895" y="251362"/>
                    </a:lnTo>
                    <a:lnTo>
                      <a:pt x="416893" y="208446"/>
                    </a:lnTo>
                    <a:lnTo>
                      <a:pt x="416893" y="465939"/>
                    </a:lnTo>
                    <a:lnTo>
                      <a:pt x="302452" y="465939"/>
                    </a:lnTo>
                    <a:lnTo>
                      <a:pt x="302452" y="306539"/>
                    </a:lnTo>
                    <a:lnTo>
                      <a:pt x="188010" y="306539"/>
                    </a:lnTo>
                    <a:lnTo>
                      <a:pt x="188010" y="465939"/>
                    </a:lnTo>
                    <a:lnTo>
                      <a:pt x="73569" y="465939"/>
                    </a:lnTo>
                    <a:close/>
                  </a:path>
                </a:pathLst>
              </a:custGeom>
              <a:solidFill>
                <a:schemeClr val="bg1"/>
              </a:solidFill>
              <a:ln w="10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E53E6E-6850-7F39-C2B0-892646629F88}"/>
              </a:ext>
            </a:extLst>
          </p:cNvPr>
          <p:cNvGrpSpPr/>
          <p:nvPr userDrawn="1"/>
        </p:nvGrpSpPr>
        <p:grpSpPr>
          <a:xfrm>
            <a:off x="10395312" y="4114503"/>
            <a:ext cx="639816" cy="1616455"/>
            <a:chOff x="10610208" y="4104978"/>
            <a:chExt cx="639816" cy="1616455"/>
          </a:xfrm>
        </p:grpSpPr>
        <p:sp>
          <p:nvSpPr>
            <p:cNvPr id="44" name="Tekstvak 33">
              <a:hlinkClick r:id="rId6"/>
              <a:extLst>
                <a:ext uri="{FF2B5EF4-FFF2-40B4-BE49-F238E27FC236}">
                  <a16:creationId xmlns:a16="http://schemas.microsoft.com/office/drawing/2014/main" id="{68EBCAF0-4F02-1FF7-5881-D248AD1A471A}"/>
                </a:ext>
              </a:extLst>
            </p:cNvPr>
            <p:cNvSpPr txBox="1"/>
            <p:nvPr/>
          </p:nvSpPr>
          <p:spPr>
            <a:xfrm>
              <a:off x="10714116" y="4857433"/>
              <a:ext cx="432000" cy="864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nl-NL" sz="1600" noProof="1">
                  <a:solidFill>
                    <a:schemeClr val="tx2"/>
                  </a:solidFill>
                </a:rPr>
                <a:t>facebook.com</a:t>
              </a:r>
              <a:br>
                <a:rPr lang="nl-NL" sz="1600" noProof="1">
                  <a:solidFill>
                    <a:schemeClr val="tx2"/>
                  </a:solidFill>
                </a:rPr>
              </a:br>
              <a:r>
                <a:rPr lang="nl-NL" sz="1600" noProof="1">
                  <a:solidFill>
                    <a:schemeClr val="tx2"/>
                  </a:solidFill>
                </a:rPr>
                <a:t>/deltaresNL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0911B09-0286-30BB-8E3E-044A538B3D2D}"/>
                </a:ext>
              </a:extLst>
            </p:cNvPr>
            <p:cNvGrpSpPr/>
            <p:nvPr/>
          </p:nvGrpSpPr>
          <p:grpSpPr>
            <a:xfrm>
              <a:off x="10610208" y="4104978"/>
              <a:ext cx="639816" cy="639816"/>
              <a:chOff x="6224508" y="2084507"/>
              <a:chExt cx="672985" cy="67298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1C9413-9858-D649-922E-6C3E7A0467D8}"/>
                  </a:ext>
                </a:extLst>
              </p:cNvPr>
              <p:cNvSpPr/>
              <p:nvPr/>
            </p:nvSpPr>
            <p:spPr>
              <a:xfrm>
                <a:off x="6224508" y="2084507"/>
                <a:ext cx="672985" cy="672985"/>
              </a:xfrm>
              <a:custGeom>
                <a:avLst/>
                <a:gdLst>
                  <a:gd name="connsiteX0" fmla="*/ 0 w 672985"/>
                  <a:gd name="connsiteY0" fmla="*/ 336493 h 672985"/>
                  <a:gd name="connsiteX1" fmla="*/ 336493 w 672985"/>
                  <a:gd name="connsiteY1" fmla="*/ 672985 h 672985"/>
                  <a:gd name="connsiteX2" fmla="*/ 672985 w 672985"/>
                  <a:gd name="connsiteY2" fmla="*/ 336493 h 672985"/>
                  <a:gd name="connsiteX3" fmla="*/ 336493 w 672985"/>
                  <a:gd name="connsiteY3" fmla="*/ 0 h 672985"/>
                  <a:gd name="connsiteX4" fmla="*/ 0 w 672985"/>
                  <a:gd name="connsiteY4" fmla="*/ 336493 h 6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985" h="672985">
                    <a:moveTo>
                      <a:pt x="0" y="336493"/>
                    </a:moveTo>
                    <a:cubicBezTo>
                      <a:pt x="0" y="522264"/>
                      <a:pt x="150721" y="672985"/>
                      <a:pt x="336493" y="672985"/>
                    </a:cubicBezTo>
                    <a:cubicBezTo>
                      <a:pt x="522264" y="672985"/>
                      <a:pt x="672985" y="522264"/>
                      <a:pt x="672985" y="336493"/>
                    </a:cubicBezTo>
                    <a:cubicBezTo>
                      <a:pt x="672985" y="150721"/>
                      <a:pt x="522264" y="0"/>
                      <a:pt x="336493" y="0"/>
                    </a:cubicBezTo>
                    <a:cubicBezTo>
                      <a:pt x="150721" y="0"/>
                      <a:pt x="0" y="150721"/>
                      <a:pt x="0" y="336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35A2E12-DBB1-F0A4-31D5-93E84C00B6D3}"/>
                  </a:ext>
                </a:extLst>
              </p:cNvPr>
              <p:cNvSpPr/>
              <p:nvPr/>
            </p:nvSpPr>
            <p:spPr>
              <a:xfrm>
                <a:off x="6465660" y="2235928"/>
                <a:ext cx="187874" cy="353317"/>
              </a:xfrm>
              <a:custGeom>
                <a:avLst/>
                <a:gdLst>
                  <a:gd name="connsiteX0" fmla="*/ 56082 w 187874"/>
                  <a:gd name="connsiteY0" fmla="*/ 353317 h 353317"/>
                  <a:gd name="connsiteX1" fmla="*/ 56082 w 187874"/>
                  <a:gd name="connsiteY1" fmla="*/ 196287 h 353317"/>
                  <a:gd name="connsiteX2" fmla="*/ 0 w 187874"/>
                  <a:gd name="connsiteY2" fmla="*/ 196287 h 353317"/>
                  <a:gd name="connsiteX3" fmla="*/ 0 w 187874"/>
                  <a:gd name="connsiteY3" fmla="*/ 134597 h 353317"/>
                  <a:gd name="connsiteX4" fmla="*/ 56082 w 187874"/>
                  <a:gd name="connsiteY4" fmla="*/ 134597 h 353317"/>
                  <a:gd name="connsiteX5" fmla="*/ 56082 w 187874"/>
                  <a:gd name="connsiteY5" fmla="*/ 84123 h 353317"/>
                  <a:gd name="connsiteX6" fmla="*/ 140205 w 187874"/>
                  <a:gd name="connsiteY6" fmla="*/ 0 h 353317"/>
                  <a:gd name="connsiteX7" fmla="*/ 187875 w 187874"/>
                  <a:gd name="connsiteY7" fmla="*/ 4206 h 353317"/>
                  <a:gd name="connsiteX8" fmla="*/ 187875 w 187874"/>
                  <a:gd name="connsiteY8" fmla="*/ 58185 h 353317"/>
                  <a:gd name="connsiteX9" fmla="*/ 159834 w 187874"/>
                  <a:gd name="connsiteY9" fmla="*/ 58185 h 353317"/>
                  <a:gd name="connsiteX10" fmla="*/ 123381 w 187874"/>
                  <a:gd name="connsiteY10" fmla="*/ 92535 h 353317"/>
                  <a:gd name="connsiteX11" fmla="*/ 123381 w 187874"/>
                  <a:gd name="connsiteY11" fmla="*/ 134597 h 353317"/>
                  <a:gd name="connsiteX12" fmla="*/ 185071 w 187874"/>
                  <a:gd name="connsiteY12" fmla="*/ 134597 h 353317"/>
                  <a:gd name="connsiteX13" fmla="*/ 175257 w 187874"/>
                  <a:gd name="connsiteY13" fmla="*/ 196287 h 353317"/>
                  <a:gd name="connsiteX14" fmla="*/ 123381 w 187874"/>
                  <a:gd name="connsiteY14" fmla="*/ 196287 h 353317"/>
                  <a:gd name="connsiteX15" fmla="*/ 123381 w 187874"/>
                  <a:gd name="connsiteY15" fmla="*/ 353317 h 35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7874" h="353317">
                    <a:moveTo>
                      <a:pt x="56082" y="353317"/>
                    </a:moveTo>
                    <a:lnTo>
                      <a:pt x="56082" y="196287"/>
                    </a:lnTo>
                    <a:lnTo>
                      <a:pt x="0" y="196287"/>
                    </a:lnTo>
                    <a:lnTo>
                      <a:pt x="0" y="134597"/>
                    </a:lnTo>
                    <a:lnTo>
                      <a:pt x="56082" y="134597"/>
                    </a:lnTo>
                    <a:lnTo>
                      <a:pt x="56082" y="84123"/>
                    </a:lnTo>
                    <a:cubicBezTo>
                      <a:pt x="56082" y="30845"/>
                      <a:pt x="86927" y="0"/>
                      <a:pt x="140205" y="0"/>
                    </a:cubicBezTo>
                    <a:cubicBezTo>
                      <a:pt x="164040" y="0"/>
                      <a:pt x="187875" y="4206"/>
                      <a:pt x="187875" y="4206"/>
                    </a:cubicBezTo>
                    <a:lnTo>
                      <a:pt x="187875" y="58185"/>
                    </a:lnTo>
                    <a:lnTo>
                      <a:pt x="159834" y="58185"/>
                    </a:lnTo>
                    <a:cubicBezTo>
                      <a:pt x="137401" y="58185"/>
                      <a:pt x="123381" y="70103"/>
                      <a:pt x="123381" y="92535"/>
                    </a:cubicBezTo>
                    <a:lnTo>
                      <a:pt x="123381" y="134597"/>
                    </a:lnTo>
                    <a:lnTo>
                      <a:pt x="185071" y="134597"/>
                    </a:lnTo>
                    <a:lnTo>
                      <a:pt x="175257" y="196287"/>
                    </a:lnTo>
                    <a:lnTo>
                      <a:pt x="123381" y="196287"/>
                    </a:lnTo>
                    <a:lnTo>
                      <a:pt x="123381" y="353317"/>
                    </a:lnTo>
                    <a:close/>
                  </a:path>
                </a:pathLst>
              </a:custGeom>
              <a:solidFill>
                <a:schemeClr val="bg1"/>
              </a:solidFill>
              <a:ln w="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600" dirty="0"/>
              </a:p>
            </p:txBody>
          </p:sp>
        </p:grpSp>
      </p:grp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4" name="Tijdelijke aanduiding voor inhoud 2">
            <a:extLst>
              <a:ext uri="{FF2B5EF4-FFF2-40B4-BE49-F238E27FC236}">
                <a16:creationId xmlns:a16="http://schemas.microsoft.com/office/drawing/2014/main" id="{394DACC9-7706-589B-82C0-76AA27EADBF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1562" y="5590525"/>
            <a:ext cx="2670102" cy="184666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Mail adres</a:t>
            </a:r>
          </a:p>
        </p:txBody>
      </p:sp>
      <p:sp>
        <p:nvSpPr>
          <p:cNvPr id="55" name="Tijdelijke aanduiding voor inhoud 2">
            <a:extLst>
              <a:ext uri="{FF2B5EF4-FFF2-40B4-BE49-F238E27FC236}">
                <a16:creationId xmlns:a16="http://schemas.microsoft.com/office/drawing/2014/main" id="{2ADA2210-F81E-9A34-EF1B-8440B8A1FD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562" y="5253810"/>
            <a:ext cx="2670102" cy="215444"/>
          </a:xfrm>
        </p:spPr>
        <p:txBody>
          <a:bodyPr/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56" name="Tijdelijke aanduiding voor inhoud 2">
            <a:extLst>
              <a:ext uri="{FF2B5EF4-FFF2-40B4-BE49-F238E27FC236}">
                <a16:creationId xmlns:a16="http://schemas.microsoft.com/office/drawing/2014/main" id="{05F9CC06-74FB-9EEC-CB2A-49A5A9E88C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1562" y="5896462"/>
            <a:ext cx="2670102" cy="184666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Mobiel nummer</a:t>
            </a:r>
          </a:p>
        </p:txBody>
      </p:sp>
    </p:spTree>
    <p:extLst>
      <p:ext uri="{BB962C8B-B14F-4D97-AF65-F5344CB8AC3E}">
        <p14:creationId xmlns:p14="http://schemas.microsoft.com/office/powerpoint/2010/main" val="31223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3889 L 3.75E-6 -4.0740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0.03889 L -1.25E-6 -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0.03889 L 3.75E-6 -4.07407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0.03889 L -1.04167E-6 -4.0740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0.03889 L 3.95833E-6 -4.07407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640" userDrawn="1">
          <p15:clr>
            <a:srgbClr val="9FCC3B"/>
          </p15:clr>
        </p15:guide>
        <p15:guide id="2" orient="horz" pos="2455" userDrawn="1">
          <p15:clr>
            <a:srgbClr val="FBAE40"/>
          </p15:clr>
        </p15:guide>
        <p15:guide id="3" orient="horz" pos="2591" userDrawn="1">
          <p15:clr>
            <a:srgbClr val="FBAE40"/>
          </p15:clr>
        </p15:guide>
        <p15:guide id="4" orient="horz" pos="3997" userDrawn="1">
          <p15:clr>
            <a:srgbClr val="9FCC3B"/>
          </p15:clr>
        </p15:guide>
        <p15:guide id="5" orient="horz" pos="3884" userDrawn="1">
          <p15:clr>
            <a:srgbClr val="FBAE40"/>
          </p15:clr>
        </p15:guide>
        <p15:guide id="6" pos="7423" userDrawn="1">
          <p15:clr>
            <a:srgbClr val="FBAE40"/>
          </p15:clr>
        </p15:guide>
        <p15:guide id="7" pos="25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FDA42-6825-7FFC-0EC3-0CDCCB8C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440FE2-1E73-B7B4-7BD1-E14CCC10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4592C8-E43F-8C8E-5A48-3AA9980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29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547EBF"/>
          </p15:clr>
        </p15:guide>
        <p15:guide id="3" pos="3749" userDrawn="1">
          <p15:clr>
            <a:srgbClr val="5ACBF0"/>
          </p15:clr>
        </p15:guide>
        <p15:guide id="4" pos="3931" userDrawn="1">
          <p15:clr>
            <a:srgbClr val="5ACBF0"/>
          </p15:clr>
        </p15:guide>
        <p15:guide id="5" orient="horz" pos="731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  <p15:guide id="7" orient="horz" pos="3997" userDrawn="1">
          <p15:clr>
            <a:srgbClr val="9FCC3B"/>
          </p15:clr>
        </p15:guide>
        <p15:guide id="8" orient="horz" pos="640" userDrawn="1">
          <p15:clr>
            <a:srgbClr val="9FCC3B"/>
          </p15:clr>
        </p15:guide>
        <p15:guide id="9" pos="257" userDrawn="1">
          <p15:clr>
            <a:srgbClr val="FBAE40"/>
          </p15:clr>
        </p15:guide>
        <p15:guide id="10" pos="7423" userDrawn="1">
          <p15:clr>
            <a:srgbClr val="FBAE40"/>
          </p15:clr>
        </p15:guide>
        <p15:guide id="11" pos="5768" userDrawn="1">
          <p15:clr>
            <a:srgbClr val="5ACBF0"/>
          </p15:clr>
        </p15:guide>
        <p15:guide id="12" pos="5586" userDrawn="1">
          <p15:clr>
            <a:srgbClr val="5ACBF0"/>
          </p15:clr>
        </p15:guide>
        <p15:guide id="13" pos="2094" userDrawn="1">
          <p15:clr>
            <a:srgbClr val="5ACBF0"/>
          </p15:clr>
        </p15:guide>
        <p15:guide id="14" pos="1912" userDrawn="1">
          <p15:clr>
            <a:srgbClr val="5ACBF0"/>
          </p15:clr>
        </p15:guide>
        <p15:guide id="15" pos="2525" userDrawn="1">
          <p15:clr>
            <a:srgbClr val="FBAE40"/>
          </p15:clr>
        </p15:guide>
        <p15:guide id="16" pos="2706" userDrawn="1">
          <p15:clr>
            <a:srgbClr val="FBAE40"/>
          </p15:clr>
        </p15:guide>
        <p15:guide id="17" pos="4974" userDrawn="1">
          <p15:clr>
            <a:srgbClr val="FBAE40"/>
          </p15:clr>
        </p15:guide>
        <p15:guide id="18" pos="515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51B05A-75A1-AAB9-DD04-1A8264DC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044967-175D-C163-1E3E-C0A39DB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602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pos="3840" userDrawn="1">
          <p15:clr>
            <a:srgbClr val="547EBF"/>
          </p15:clr>
        </p15:guide>
        <p15:guide id="5" pos="3931" userDrawn="1">
          <p15:clr>
            <a:srgbClr val="5ACBF0"/>
          </p15:clr>
        </p15:guide>
        <p15:guide id="6" pos="5586" userDrawn="1">
          <p15:clr>
            <a:srgbClr val="5ACBF0"/>
          </p15:clr>
        </p15:guide>
        <p15:guide id="7" pos="5768" userDrawn="1">
          <p15:clr>
            <a:srgbClr val="5ACBF0"/>
          </p15:clr>
        </p15:guide>
        <p15:guide id="8" pos="2094" userDrawn="1">
          <p15:clr>
            <a:srgbClr val="5ACBF0"/>
          </p15:clr>
        </p15:guide>
        <p15:guide id="9" pos="1912" userDrawn="1">
          <p15:clr>
            <a:srgbClr val="5ACBF0"/>
          </p15:clr>
        </p15:guide>
        <p15:guide id="10" pos="3749" userDrawn="1">
          <p15:clr>
            <a:srgbClr val="5ACBF0"/>
          </p15:clr>
        </p15:guide>
        <p15:guide id="11" pos="2525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4974" userDrawn="1">
          <p15:clr>
            <a:srgbClr val="FBAE40"/>
          </p15:clr>
        </p15:guide>
        <p15:guide id="14" pos="5155" userDrawn="1">
          <p15:clr>
            <a:srgbClr val="FBAE40"/>
          </p15:clr>
        </p15:guide>
        <p15:guide id="15" orient="horz" pos="232" userDrawn="1">
          <p15:clr>
            <a:srgbClr val="FBAE40"/>
          </p15:clr>
        </p15:guide>
        <p15:guide id="16" orient="horz" pos="3884" userDrawn="1">
          <p15:clr>
            <a:srgbClr val="FBAE40"/>
          </p15:clr>
        </p15:guide>
        <p15:guide id="17" orient="horz" pos="3997" userDrawn="1">
          <p15:clr>
            <a:srgbClr val="9FCC3B"/>
          </p15:clr>
        </p15:guide>
        <p15:guide id="18" orient="horz" pos="640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98598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307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66B7-7A09-4FFB-874B-2F8E4916F742}" type="datetimeFigureOut">
              <a:rPr lang="nl-NL" smtClean="0"/>
              <a:t>21-10-2025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AFED-769A-4334-8DC9-BF127A010B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9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4F418FAD-8192-2651-BB60-0725258A01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59432"/>
            <a:ext cx="6858000" cy="7317425"/>
          </a:xfrm>
          <a:custGeom>
            <a:avLst/>
            <a:gdLst>
              <a:gd name="connsiteX0" fmla="*/ 6012980 w 6858000"/>
              <a:gd name="connsiteY0" fmla="*/ 0 h 7317425"/>
              <a:gd name="connsiteX1" fmla="*/ 6688992 w 6858000"/>
              <a:gd name="connsiteY1" fmla="*/ 0 h 7317425"/>
              <a:gd name="connsiteX2" fmla="*/ 6858000 w 6858000"/>
              <a:gd name="connsiteY2" fmla="*/ 169008 h 7317425"/>
              <a:gd name="connsiteX3" fmla="*/ 6858000 w 6858000"/>
              <a:gd name="connsiteY3" fmla="*/ 459432 h 7317425"/>
              <a:gd name="connsiteX4" fmla="*/ 6858000 w 6858000"/>
              <a:gd name="connsiteY4" fmla="*/ 875108 h 7317425"/>
              <a:gd name="connsiteX5" fmla="*/ 6858000 w 6858000"/>
              <a:gd name="connsiteY5" fmla="*/ 7317425 h 7317425"/>
              <a:gd name="connsiteX6" fmla="*/ 0 w 6858000"/>
              <a:gd name="connsiteY6" fmla="*/ 7317425 h 7317425"/>
              <a:gd name="connsiteX7" fmla="*/ 0 w 6858000"/>
              <a:gd name="connsiteY7" fmla="*/ 459432 h 7317425"/>
              <a:gd name="connsiteX8" fmla="*/ 5843972 w 6858000"/>
              <a:gd name="connsiteY8" fmla="*/ 459432 h 7317425"/>
              <a:gd name="connsiteX9" fmla="*/ 5843972 w 6858000"/>
              <a:gd name="connsiteY9" fmla="*/ 169008 h 7317425"/>
              <a:gd name="connsiteX10" fmla="*/ 6012980 w 6858000"/>
              <a:gd name="connsiteY10" fmla="*/ 0 h 731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7317425">
                <a:moveTo>
                  <a:pt x="6012980" y="0"/>
                </a:moveTo>
                <a:lnTo>
                  <a:pt x="6688992" y="0"/>
                </a:lnTo>
                <a:cubicBezTo>
                  <a:pt x="6782333" y="0"/>
                  <a:pt x="6858000" y="75667"/>
                  <a:pt x="6858000" y="169008"/>
                </a:cubicBezTo>
                <a:lnTo>
                  <a:pt x="6858000" y="459432"/>
                </a:lnTo>
                <a:lnTo>
                  <a:pt x="6858000" y="875108"/>
                </a:lnTo>
                <a:lnTo>
                  <a:pt x="6858000" y="7317425"/>
                </a:lnTo>
                <a:lnTo>
                  <a:pt x="0" y="7317425"/>
                </a:lnTo>
                <a:lnTo>
                  <a:pt x="0" y="459432"/>
                </a:lnTo>
                <a:lnTo>
                  <a:pt x="5843972" y="459432"/>
                </a:lnTo>
                <a:lnTo>
                  <a:pt x="5843972" y="169008"/>
                </a:lnTo>
                <a:cubicBezTo>
                  <a:pt x="5843972" y="75667"/>
                  <a:pt x="5919639" y="0"/>
                  <a:pt x="6012980" y="0"/>
                </a:cubicBezTo>
                <a:close/>
              </a:path>
            </a:pathLst>
          </a:custGeom>
          <a:gradFill flip="none" rotWithShape="1">
            <a:gsLst>
              <a:gs pos="6000">
                <a:srgbClr val="D63300"/>
              </a:gs>
              <a:gs pos="676">
                <a:srgbClr val="D63300"/>
              </a:gs>
              <a:gs pos="6000">
                <a:schemeClr val="bg1">
                  <a:lumMod val="95000"/>
                </a:schemeClr>
              </a:gs>
            </a:gsLst>
            <a:lin ang="5400000" scaled="1"/>
            <a:tileRect/>
          </a:gradFill>
        </p:spPr>
        <p:txBody>
          <a:bodyPr wrap="square" lIns="1296000" tIns="4068000" rIns="1296000" anchor="t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Om beeld in te voegen, klik op de rode tab midden boven en ga naar de Tab “Invoegen”. Klik op de button “Afbeeldingen” en selecteer een beeld.</a:t>
            </a:r>
            <a:br>
              <a:rPr lang="nl-NL" dirty="0"/>
            </a:br>
            <a:r>
              <a:rPr lang="nl-NL" dirty="0"/>
              <a:t>Indien het beeld bovenop ligt, klik op de button “Opnieuw Instellen” bij de Tab “Start” of plaats het beeld “Naar achtergrond” via de Button “Schikken”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2B4823FD-4F2E-B9E8-F8CC-4E2DC684D6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6858000" cy="6858000"/>
          </a:xfrm>
          <a:custGeom>
            <a:avLst/>
            <a:gdLst>
              <a:gd name="connsiteX0" fmla="*/ 3429001 w 6858000"/>
              <a:gd name="connsiteY0" fmla="*/ 550334 h 6858000"/>
              <a:gd name="connsiteX1" fmla="*/ 550334 w 6858000"/>
              <a:gd name="connsiteY1" fmla="*/ 3429001 h 6858000"/>
              <a:gd name="connsiteX2" fmla="*/ 3429001 w 6858000"/>
              <a:gd name="connsiteY2" fmla="*/ 6307668 h 6858000"/>
              <a:gd name="connsiteX3" fmla="*/ 6307668 w 6858000"/>
              <a:gd name="connsiteY3" fmla="*/ 3429001 h 6858000"/>
              <a:gd name="connsiteX4" fmla="*/ 3429001 w 6858000"/>
              <a:gd name="connsiteY4" fmla="*/ 550334 h 6858000"/>
              <a:gd name="connsiteX5" fmla="*/ 0 w 6858000"/>
              <a:gd name="connsiteY5" fmla="*/ 0 h 6858000"/>
              <a:gd name="connsiteX6" fmla="*/ 6858000 w 6858000"/>
              <a:gd name="connsiteY6" fmla="*/ 0 h 6858000"/>
              <a:gd name="connsiteX7" fmla="*/ 6858000 w 6858000"/>
              <a:gd name="connsiteY7" fmla="*/ 6858000 h 6858000"/>
              <a:gd name="connsiteX8" fmla="*/ 0 w 6858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6858000">
                <a:moveTo>
                  <a:pt x="3429001" y="550334"/>
                </a:moveTo>
                <a:cubicBezTo>
                  <a:pt x="1839157" y="550334"/>
                  <a:pt x="550334" y="1839157"/>
                  <a:pt x="550334" y="3429001"/>
                </a:cubicBezTo>
                <a:cubicBezTo>
                  <a:pt x="550334" y="5018845"/>
                  <a:pt x="1839157" y="6307668"/>
                  <a:pt x="3429001" y="6307668"/>
                </a:cubicBezTo>
                <a:cubicBezTo>
                  <a:pt x="5018845" y="6307668"/>
                  <a:pt x="6307668" y="5018845"/>
                  <a:pt x="6307668" y="3429001"/>
                </a:cubicBezTo>
                <a:cubicBezTo>
                  <a:pt x="6307668" y="1839157"/>
                  <a:pt x="5018845" y="550334"/>
                  <a:pt x="3429001" y="550334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75000"/>
                </a:schemeClr>
              </a:gs>
              <a:gs pos="100000">
                <a:schemeClr val="tx2">
                  <a:alpha val="15000"/>
                </a:schemeClr>
              </a:gs>
            </a:gsLst>
            <a:lin ang="18900000" scaled="1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7A492876-F047-929C-CE00-12283C05125A}"/>
              </a:ext>
            </a:extLst>
          </p:cNvPr>
          <p:cNvSpPr/>
          <p:nvPr userDrawn="1"/>
        </p:nvSpPr>
        <p:spPr>
          <a:xfrm>
            <a:off x="9773670" y="470483"/>
            <a:ext cx="1686493" cy="330225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ijdelijke aanduiding voor tekst 19">
            <a:extLst>
              <a:ext uri="{FF2B5EF4-FFF2-40B4-BE49-F238E27FC236}">
                <a16:creationId xmlns:a16="http://schemas.microsoft.com/office/drawing/2014/main" id="{677FE7C9-839D-4028-B235-B18675C3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5957967"/>
            <a:ext cx="2718034" cy="449882"/>
          </a:xfrm>
          <a:blipFill>
            <a:blip r:embed="rId2"/>
            <a:srcRect/>
            <a:stretch>
              <a:fillRect t="3345" b="1251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3FE43242-26D2-1267-5719-AE3E9434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8443" y="4186540"/>
            <a:ext cx="410172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FC0152E-7D8F-3355-11C8-AC960C2939A0}"/>
              </a:ext>
            </a:extLst>
          </p:cNvPr>
          <p:cNvCxnSpPr>
            <a:cxnSpLocks/>
          </p:cNvCxnSpPr>
          <p:nvPr userDrawn="1"/>
        </p:nvCxnSpPr>
        <p:spPr>
          <a:xfrm>
            <a:off x="7356062" y="4013510"/>
            <a:ext cx="41041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EF969612-3C97-91D0-09E5-A83E2ED09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401" y="2666299"/>
            <a:ext cx="4101762" cy="112306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5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44176434-0E10-90B5-4F02-5FF52351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8443" y="5519142"/>
            <a:ext cx="4101720" cy="215444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Naam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9FA4988-4FA7-3C30-1A4D-4BD574E11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58444" y="6095206"/>
            <a:ext cx="410172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XX Maand 20XX  -  Plaats</a:t>
            </a:r>
          </a:p>
        </p:txBody>
      </p:sp>
    </p:spTree>
    <p:extLst>
      <p:ext uri="{BB962C8B-B14F-4D97-AF65-F5344CB8AC3E}">
        <p14:creationId xmlns:p14="http://schemas.microsoft.com/office/powerpoint/2010/main" val="37071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634" userDrawn="1">
          <p15:clr>
            <a:srgbClr val="F26B43"/>
          </p15:clr>
        </p15:guide>
        <p15:guide id="6" pos="7219" userDrawn="1">
          <p15:clr>
            <a:srgbClr val="F26B43"/>
          </p15:clr>
        </p15:guide>
        <p15:guide id="7" orient="horz" pos="3475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orient="horz" pos="2636" userDrawn="1">
          <p15:clr>
            <a:srgbClr val="FBAE40"/>
          </p15:clr>
        </p15:guide>
        <p15:guide id="10" orient="horz" pos="23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4F418FAD-8192-2651-BB60-0725258A01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59432"/>
            <a:ext cx="6858000" cy="7317425"/>
          </a:xfrm>
          <a:custGeom>
            <a:avLst/>
            <a:gdLst>
              <a:gd name="connsiteX0" fmla="*/ 6012980 w 6858000"/>
              <a:gd name="connsiteY0" fmla="*/ 0 h 7317425"/>
              <a:gd name="connsiteX1" fmla="*/ 6688992 w 6858000"/>
              <a:gd name="connsiteY1" fmla="*/ 0 h 7317425"/>
              <a:gd name="connsiteX2" fmla="*/ 6858000 w 6858000"/>
              <a:gd name="connsiteY2" fmla="*/ 169008 h 7317425"/>
              <a:gd name="connsiteX3" fmla="*/ 6858000 w 6858000"/>
              <a:gd name="connsiteY3" fmla="*/ 459432 h 7317425"/>
              <a:gd name="connsiteX4" fmla="*/ 6858000 w 6858000"/>
              <a:gd name="connsiteY4" fmla="*/ 875108 h 7317425"/>
              <a:gd name="connsiteX5" fmla="*/ 6858000 w 6858000"/>
              <a:gd name="connsiteY5" fmla="*/ 7317425 h 7317425"/>
              <a:gd name="connsiteX6" fmla="*/ 0 w 6858000"/>
              <a:gd name="connsiteY6" fmla="*/ 7317425 h 7317425"/>
              <a:gd name="connsiteX7" fmla="*/ 0 w 6858000"/>
              <a:gd name="connsiteY7" fmla="*/ 459432 h 7317425"/>
              <a:gd name="connsiteX8" fmla="*/ 5843972 w 6858000"/>
              <a:gd name="connsiteY8" fmla="*/ 459432 h 7317425"/>
              <a:gd name="connsiteX9" fmla="*/ 5843972 w 6858000"/>
              <a:gd name="connsiteY9" fmla="*/ 169008 h 7317425"/>
              <a:gd name="connsiteX10" fmla="*/ 6012980 w 6858000"/>
              <a:gd name="connsiteY10" fmla="*/ 0 h 731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7317425">
                <a:moveTo>
                  <a:pt x="6012980" y="0"/>
                </a:moveTo>
                <a:lnTo>
                  <a:pt x="6688992" y="0"/>
                </a:lnTo>
                <a:cubicBezTo>
                  <a:pt x="6782333" y="0"/>
                  <a:pt x="6858000" y="75667"/>
                  <a:pt x="6858000" y="169008"/>
                </a:cubicBezTo>
                <a:lnTo>
                  <a:pt x="6858000" y="459432"/>
                </a:lnTo>
                <a:lnTo>
                  <a:pt x="6858000" y="875108"/>
                </a:lnTo>
                <a:lnTo>
                  <a:pt x="6858000" y="7317425"/>
                </a:lnTo>
                <a:lnTo>
                  <a:pt x="0" y="7317425"/>
                </a:lnTo>
                <a:lnTo>
                  <a:pt x="0" y="459432"/>
                </a:lnTo>
                <a:lnTo>
                  <a:pt x="5843972" y="459432"/>
                </a:lnTo>
                <a:lnTo>
                  <a:pt x="5843972" y="169008"/>
                </a:lnTo>
                <a:cubicBezTo>
                  <a:pt x="5843972" y="75667"/>
                  <a:pt x="5919639" y="0"/>
                  <a:pt x="6012980" y="0"/>
                </a:cubicBezTo>
                <a:close/>
              </a:path>
            </a:pathLst>
          </a:custGeom>
          <a:gradFill flip="none" rotWithShape="1">
            <a:gsLst>
              <a:gs pos="6000">
                <a:srgbClr val="D63300"/>
              </a:gs>
              <a:gs pos="676">
                <a:srgbClr val="D63300"/>
              </a:gs>
              <a:gs pos="6000">
                <a:schemeClr val="bg1">
                  <a:lumMod val="95000"/>
                </a:schemeClr>
              </a:gs>
            </a:gsLst>
            <a:lin ang="5400000" scaled="1"/>
            <a:tileRect/>
          </a:gradFill>
        </p:spPr>
        <p:txBody>
          <a:bodyPr wrap="square" lIns="1296000" tIns="4068000" rIns="1296000" anchor="t" anchorCtr="0">
            <a:noAutofit/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Om beeld in te voegen, klik op de rode tab midden boven en ga naar de Tab “Invoegen”. Klik op de button “Afbeeldingen” en selecteer een beeld.</a:t>
            </a:r>
            <a:br>
              <a:rPr lang="nl-NL" dirty="0"/>
            </a:br>
            <a:r>
              <a:rPr lang="nl-NL" dirty="0"/>
              <a:t>Indien het beeld bovenop ligt, klik op de button “Opnieuw Instellen” bij de Tab “Start” of plaats het beeld “Naar achtergrond” via de Button “Schikken”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2B4823FD-4F2E-B9E8-F8CC-4E2DC684D6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6858000" cy="6858000"/>
          </a:xfrm>
          <a:custGeom>
            <a:avLst/>
            <a:gdLst>
              <a:gd name="connsiteX0" fmla="*/ 3429001 w 6858000"/>
              <a:gd name="connsiteY0" fmla="*/ 550334 h 6858000"/>
              <a:gd name="connsiteX1" fmla="*/ 550334 w 6858000"/>
              <a:gd name="connsiteY1" fmla="*/ 3429001 h 6858000"/>
              <a:gd name="connsiteX2" fmla="*/ 3429001 w 6858000"/>
              <a:gd name="connsiteY2" fmla="*/ 6307668 h 6858000"/>
              <a:gd name="connsiteX3" fmla="*/ 6307668 w 6858000"/>
              <a:gd name="connsiteY3" fmla="*/ 3429001 h 6858000"/>
              <a:gd name="connsiteX4" fmla="*/ 3429001 w 6858000"/>
              <a:gd name="connsiteY4" fmla="*/ 550334 h 6858000"/>
              <a:gd name="connsiteX5" fmla="*/ 0 w 6858000"/>
              <a:gd name="connsiteY5" fmla="*/ 0 h 6858000"/>
              <a:gd name="connsiteX6" fmla="*/ 6858000 w 6858000"/>
              <a:gd name="connsiteY6" fmla="*/ 0 h 6858000"/>
              <a:gd name="connsiteX7" fmla="*/ 6858000 w 6858000"/>
              <a:gd name="connsiteY7" fmla="*/ 6858000 h 6858000"/>
              <a:gd name="connsiteX8" fmla="*/ 0 w 6858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6858000">
                <a:moveTo>
                  <a:pt x="3429001" y="550334"/>
                </a:moveTo>
                <a:cubicBezTo>
                  <a:pt x="1839157" y="550334"/>
                  <a:pt x="550334" y="1839157"/>
                  <a:pt x="550334" y="3429001"/>
                </a:cubicBezTo>
                <a:cubicBezTo>
                  <a:pt x="550334" y="5018845"/>
                  <a:pt x="1839157" y="6307668"/>
                  <a:pt x="3429001" y="6307668"/>
                </a:cubicBezTo>
                <a:cubicBezTo>
                  <a:pt x="5018845" y="6307668"/>
                  <a:pt x="6307668" y="5018845"/>
                  <a:pt x="6307668" y="3429001"/>
                </a:cubicBezTo>
                <a:cubicBezTo>
                  <a:pt x="6307668" y="1839157"/>
                  <a:pt x="5018845" y="550334"/>
                  <a:pt x="3429001" y="550334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15000"/>
                </a:schemeClr>
              </a:gs>
            </a:gsLst>
            <a:lin ang="18900000" scaled="1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7A492876-F047-929C-CE00-12283C05125A}"/>
              </a:ext>
            </a:extLst>
          </p:cNvPr>
          <p:cNvSpPr/>
          <p:nvPr userDrawn="1"/>
        </p:nvSpPr>
        <p:spPr>
          <a:xfrm>
            <a:off x="9773670" y="470483"/>
            <a:ext cx="1686493" cy="330225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ijdelijke aanduiding voor tekst 19">
            <a:extLst>
              <a:ext uri="{FF2B5EF4-FFF2-40B4-BE49-F238E27FC236}">
                <a16:creationId xmlns:a16="http://schemas.microsoft.com/office/drawing/2014/main" id="{677FE7C9-839D-4028-B235-B18675C3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5957967"/>
            <a:ext cx="2718034" cy="449882"/>
          </a:xfrm>
          <a:blipFill>
            <a:blip r:embed="rId2"/>
            <a:srcRect/>
            <a:stretch>
              <a:fillRect t="3345" b="1251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1868F21A-3410-BC48-6618-E7613284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8443" y="4186540"/>
            <a:ext cx="410172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3180CAE-D4DF-AA77-7E2A-CD72FB3456B5}"/>
              </a:ext>
            </a:extLst>
          </p:cNvPr>
          <p:cNvCxnSpPr>
            <a:cxnSpLocks/>
          </p:cNvCxnSpPr>
          <p:nvPr userDrawn="1"/>
        </p:nvCxnSpPr>
        <p:spPr>
          <a:xfrm>
            <a:off x="7356062" y="4013510"/>
            <a:ext cx="41041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58BDAFC3-F8CD-083E-7EA6-384A78EF3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401" y="2666299"/>
            <a:ext cx="4101762" cy="112306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5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AA94256A-58E4-30E2-0CBC-F1C43202CC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8443" y="5519142"/>
            <a:ext cx="4101720" cy="215444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Naam 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7E39281D-2222-98EE-AFC8-483D551AC8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58444" y="6095206"/>
            <a:ext cx="410172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XX Maand 20XX  -  Plaats</a:t>
            </a:r>
          </a:p>
        </p:txBody>
      </p:sp>
    </p:spTree>
    <p:extLst>
      <p:ext uri="{BB962C8B-B14F-4D97-AF65-F5344CB8AC3E}">
        <p14:creationId xmlns:p14="http://schemas.microsoft.com/office/powerpoint/2010/main" val="301467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634" userDrawn="1">
          <p15:clr>
            <a:srgbClr val="F26B43"/>
          </p15:clr>
        </p15:guide>
        <p15:guide id="6" pos="7219" userDrawn="1">
          <p15:clr>
            <a:srgbClr val="F26B43"/>
          </p15:clr>
        </p15:guide>
        <p15:guide id="7" orient="horz" pos="2387" userDrawn="1">
          <p15:clr>
            <a:srgbClr val="FBAE40"/>
          </p15:clr>
        </p15:guide>
        <p15:guide id="8" orient="horz" pos="2636" userDrawn="1">
          <p15:clr>
            <a:srgbClr val="FBAE40"/>
          </p15:clr>
        </p15:guide>
        <p15:guide id="9" orient="horz" pos="3475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Del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96CAFC4-E857-4094-BA24-3AE4E4996D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95000"/>
            </a:schemeClr>
          </a:solidFill>
        </p:spPr>
        <p:txBody>
          <a:bodyPr lIns="7740000" tIns="0" rIns="756000" anchor="ctr" anchorCtr="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het beeld kader en ga naar de Tab “Invoegen”. Klik op de button “Afbeeldingen” en selecteer een beeld.</a:t>
            </a:r>
            <a:br>
              <a:rPr lang="nl-NL"/>
            </a:br>
            <a:r>
              <a:rPr lang="nl-NL"/>
              <a:t>Indien het beeld bovenop ligt, klik op de button “Opnieuw Instellen” bij de Tab “Start” of plaats het beeld “Naar achtergrond” via de Button “Schikken”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8CB19C-CE88-8FB2-2D60-83905E8B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775" y="5337175"/>
            <a:ext cx="9144000" cy="553998"/>
          </a:xfrm>
        </p:spPr>
        <p:txBody>
          <a:bodyPr anchor="b">
            <a:sp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6EF90E-F94F-380E-306A-6D5B3C2C09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2775" y="6129338"/>
            <a:ext cx="91440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(vet)  -  XX Maand 20XX  -  Plaats 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B657EE99-57CA-EFC1-FFE0-D35BB569DF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-260"/>
            <a:ext cx="5482832" cy="5049178"/>
          </a:xfrm>
          <a:custGeom>
            <a:avLst/>
            <a:gdLst>
              <a:gd name="connsiteX0" fmla="*/ 0 w 5482832"/>
              <a:gd name="connsiteY0" fmla="*/ 0 h 5049178"/>
              <a:gd name="connsiteX1" fmla="*/ 4458310 w 5482832"/>
              <a:gd name="connsiteY1" fmla="*/ 0 h 5049178"/>
              <a:gd name="connsiteX2" fmla="*/ 4546215 w 5482832"/>
              <a:gd name="connsiteY2" fmla="*/ 92465 h 5049178"/>
              <a:gd name="connsiteX3" fmla="*/ 4659633 w 5482832"/>
              <a:gd name="connsiteY3" fmla="*/ 4834793 h 5049178"/>
              <a:gd name="connsiteX4" fmla="*/ 4465246 w 5482832"/>
              <a:gd name="connsiteY4" fmla="*/ 5049178 h 5049178"/>
              <a:gd name="connsiteX5" fmla="*/ 0 w 5482832"/>
              <a:gd name="connsiteY5" fmla="*/ 5049178 h 50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2832" h="5049178">
                <a:moveTo>
                  <a:pt x="0" y="0"/>
                </a:moveTo>
                <a:lnTo>
                  <a:pt x="4458310" y="0"/>
                </a:lnTo>
                <a:lnTo>
                  <a:pt x="4546215" y="92465"/>
                </a:lnTo>
                <a:cubicBezTo>
                  <a:pt x="5756012" y="1431462"/>
                  <a:pt x="5793819" y="3453130"/>
                  <a:pt x="4659633" y="4834793"/>
                </a:cubicBezTo>
                <a:lnTo>
                  <a:pt x="4465246" y="5049178"/>
                </a:lnTo>
                <a:lnTo>
                  <a:pt x="0" y="504917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5">
                  <a:alpha val="1500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CB7B13F9-882E-0D7F-F79E-77B90D227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2775" y="1716291"/>
            <a:ext cx="5220581" cy="1026542"/>
          </a:xfrm>
          <a:blipFill>
            <a:blip r:embed="rId2"/>
            <a:srcRect/>
            <a:stretch>
              <a:fillRect t="202" b="202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677FE7C9-839D-4028-B235-B18675C3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2776" y="4418042"/>
            <a:ext cx="2421276" cy="400763"/>
          </a:xfrm>
          <a:blipFill>
            <a:blip r:embed="rId3"/>
            <a:srcRect/>
            <a:stretch>
              <a:fillRect t="3345" b="1251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71945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81" userDrawn="1">
          <p15:clr>
            <a:srgbClr val="F26B43"/>
          </p15:clr>
        </p15:guide>
        <p15:guide id="4" pos="1186" userDrawn="1">
          <p15:clr>
            <a:srgbClr val="F26B43"/>
          </p15:clr>
        </p15:guide>
        <p15:guide id="5" orient="horz" pos="3362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pos="694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96CAFC4-E857-4094-BA24-3AE4E4996D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95000"/>
            </a:schemeClr>
          </a:solidFill>
        </p:spPr>
        <p:txBody>
          <a:bodyPr lIns="7704000" tIns="0" rIns="756000" bIns="1944000" anchor="ctr" anchorCtr="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icoon en selecteer een beeld.</a:t>
            </a:r>
            <a:br>
              <a:rPr lang="nl-NL"/>
            </a:br>
            <a:r>
              <a:rPr lang="nl-NL"/>
              <a:t>Indien het beeld bovenop ligt, klik op de button “Opnieuw Instellen” bij de Tab “Start” of plaats het beeld “Naar achtergrond” via de Button “Schikken”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0A973D85-AD06-E8C4-D242-3D4D0BBC1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"/>
            <a:ext cx="5483401" cy="6345237"/>
          </a:xfrm>
          <a:custGeom>
            <a:avLst/>
            <a:gdLst>
              <a:gd name="connsiteX0" fmla="*/ 0 w 5483401"/>
              <a:gd name="connsiteY0" fmla="*/ 0 h 6345237"/>
              <a:gd name="connsiteX1" fmla="*/ 3944844 w 5483401"/>
              <a:gd name="connsiteY1" fmla="*/ 0 h 6345237"/>
              <a:gd name="connsiteX2" fmla="*/ 3992483 w 5483401"/>
              <a:gd name="connsiteY2" fmla="*/ 36896 h 6345237"/>
              <a:gd name="connsiteX3" fmla="*/ 4299478 w 5483401"/>
              <a:gd name="connsiteY3" fmla="*/ 314378 h 6345237"/>
              <a:gd name="connsiteX4" fmla="*/ 4299478 w 5483401"/>
              <a:gd name="connsiteY4" fmla="*/ 6030861 h 6345237"/>
              <a:gd name="connsiteX5" fmla="*/ 4024628 w 5483401"/>
              <a:gd name="connsiteY5" fmla="*/ 6281850 h 6345237"/>
              <a:gd name="connsiteX6" fmla="*/ 3941117 w 5483401"/>
              <a:gd name="connsiteY6" fmla="*/ 6345237 h 6345237"/>
              <a:gd name="connsiteX7" fmla="*/ 1 w 5483401"/>
              <a:gd name="connsiteY7" fmla="*/ 6345237 h 63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401" h="6345237">
                <a:moveTo>
                  <a:pt x="0" y="0"/>
                </a:moveTo>
                <a:lnTo>
                  <a:pt x="3944844" y="0"/>
                </a:lnTo>
                <a:lnTo>
                  <a:pt x="3992483" y="36896"/>
                </a:lnTo>
                <a:cubicBezTo>
                  <a:pt x="4098326" y="123224"/>
                  <a:pt x="4200818" y="215717"/>
                  <a:pt x="4299478" y="314378"/>
                </a:cubicBezTo>
                <a:cubicBezTo>
                  <a:pt x="5878042" y="1892942"/>
                  <a:pt x="5878042" y="4452298"/>
                  <a:pt x="4299478" y="6030861"/>
                </a:cubicBezTo>
                <a:cubicBezTo>
                  <a:pt x="4210838" y="6119501"/>
                  <a:pt x="4119106" y="6203164"/>
                  <a:pt x="4024628" y="6281850"/>
                </a:cubicBezTo>
                <a:lnTo>
                  <a:pt x="3941117" y="6345237"/>
                </a:lnTo>
                <a:lnTo>
                  <a:pt x="1" y="634523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tx2">
                  <a:alpha val="1000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8" name="Vrije vorm: vorm 5">
            <a:extLst>
              <a:ext uri="{FF2B5EF4-FFF2-40B4-BE49-F238E27FC236}">
                <a16:creationId xmlns:a16="http://schemas.microsoft.com/office/drawing/2014/main" id="{7E8C6F3C-D35B-6A18-1C6C-BBA4F57658B9}"/>
              </a:ext>
            </a:extLst>
          </p:cNvPr>
          <p:cNvSpPr/>
          <p:nvPr userDrawn="1"/>
        </p:nvSpPr>
        <p:spPr>
          <a:xfrm>
            <a:off x="1882775" y="1716291"/>
            <a:ext cx="5220581" cy="1022221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8CB19C-CE88-8FB2-2D60-83905E8B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775" y="3429000"/>
            <a:ext cx="7633605" cy="492443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CB7B13F9-882E-0D7F-F79E-77B90D227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2775" y="1700213"/>
            <a:ext cx="5220581" cy="1026542"/>
          </a:xfrm>
          <a:blipFill>
            <a:blip r:embed="rId2"/>
            <a:srcRect/>
            <a:stretch>
              <a:fillRect t="202" b="202"/>
            </a:stretch>
          </a:blipFill>
        </p:spPr>
        <p:txBody>
          <a:bodyPr>
            <a:noAutofit/>
          </a:bodyPr>
          <a:lstStyle>
            <a:lvl1pPr>
              <a:defRPr sz="300">
                <a:noFill/>
              </a:defRPr>
            </a:lvl1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21" name="Tijdelijke aanduiding voor voettekst 4">
            <a:extLst>
              <a:ext uri="{FF2B5EF4-FFF2-40B4-BE49-F238E27FC236}">
                <a16:creationId xmlns:a16="http://schemas.microsoft.com/office/drawing/2014/main" id="{A07D9DE1-6510-C415-8D4B-7B53CB4842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22" name="Tijdelijke aanduiding voor dianummer 5">
            <a:extLst>
              <a:ext uri="{FF2B5EF4-FFF2-40B4-BE49-F238E27FC236}">
                <a16:creationId xmlns:a16="http://schemas.microsoft.com/office/drawing/2014/main" id="{52FC11F4-0D28-43B3-0400-54177D717B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32604" y="6531389"/>
            <a:ext cx="251409" cy="138499"/>
          </a:xfrm>
        </p:spPr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972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26B43"/>
          </p15:clr>
        </p15:guide>
        <p15:guide id="4" pos="1186" userDrawn="1">
          <p15:clr>
            <a:srgbClr val="F26B43"/>
          </p15:clr>
        </p15:guide>
        <p15:guide id="5" orient="horz" pos="2160" userDrawn="1">
          <p15:clr>
            <a:srgbClr val="FBAE40"/>
          </p15:clr>
        </p15:guide>
        <p15:guide id="6" orient="horz" pos="107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59533"/>
            <a:ext cx="7488237" cy="1846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8780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840" userDrawn="1">
          <p15:clr>
            <a:srgbClr val="547EBF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  <p15:guide id="5" orient="horz" pos="731" userDrawn="1">
          <p15:clr>
            <a:srgbClr val="FBAE40"/>
          </p15:clr>
        </p15:guide>
        <p15:guide id="6" orient="horz" pos="232" userDrawn="1">
          <p15:clr>
            <a:srgbClr val="FBAE40"/>
          </p15:clr>
        </p15:guide>
        <p15:guide id="7" pos="3749" userDrawn="1">
          <p15:clr>
            <a:srgbClr val="5ACBF0"/>
          </p15:clr>
        </p15:guide>
        <p15:guide id="8" pos="3931" userDrawn="1">
          <p15:clr>
            <a:srgbClr val="5ACBF0"/>
          </p15:clr>
        </p15:guide>
        <p15:guide id="9" pos="2706" userDrawn="1">
          <p15:clr>
            <a:srgbClr val="FBAE40"/>
          </p15:clr>
        </p15:guide>
        <p15:guide id="10" pos="2525" userDrawn="1">
          <p15:clr>
            <a:srgbClr val="FBAE40"/>
          </p15:clr>
        </p15:guide>
        <p15:guide id="11" pos="5586" userDrawn="1">
          <p15:clr>
            <a:srgbClr val="5ACBF0"/>
          </p15:clr>
        </p15:guide>
        <p15:guide id="12" pos="5768" userDrawn="1">
          <p15:clr>
            <a:srgbClr val="5ACBF0"/>
          </p15:clr>
        </p15:guide>
        <p15:guide id="13" pos="4974" userDrawn="1">
          <p15:clr>
            <a:srgbClr val="FBAE40"/>
          </p15:clr>
        </p15:guide>
        <p15:guide id="14" pos="5155" userDrawn="1">
          <p15:clr>
            <a:srgbClr val="FBAE40"/>
          </p15:clr>
        </p15:guide>
        <p15:guide id="15" pos="2094" userDrawn="1">
          <p15:clr>
            <a:srgbClr val="5ACBF0"/>
          </p15:clr>
        </p15:guide>
        <p15:guide id="16" pos="1912" userDrawn="1">
          <p15:clr>
            <a:srgbClr val="5ACBF0"/>
          </p15:clr>
        </p15:guide>
        <p15:guide id="17" orient="horz" pos="3997" userDrawn="1">
          <p15:clr>
            <a:srgbClr val="9FCC3B"/>
          </p15:clr>
        </p15:guide>
        <p15:guide id="18" orient="horz" pos="640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6657" y="876321"/>
            <a:ext cx="7277186" cy="553998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nl-NL" dirty="0"/>
              <a:t>Agenda of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9975" y="2100174"/>
            <a:ext cx="6827201" cy="2154436"/>
          </a:xfrm>
        </p:spPr>
        <p:txBody>
          <a:bodyPr/>
          <a:lstStyle>
            <a:lvl1pPr marL="449263" indent="-449263">
              <a:buFont typeface="+mj-lt"/>
              <a:buAutoNum type="arabicPeriod"/>
              <a:tabLst>
                <a:tab pos="6545263" algn="r"/>
              </a:tabLst>
              <a:defRPr sz="2400">
                <a:solidFill>
                  <a:schemeClr val="tx2"/>
                </a:solidFill>
              </a:defRPr>
            </a:lvl1pPr>
            <a:lvl2pPr marL="900113" indent="-457200">
              <a:buFont typeface="+mj-lt"/>
              <a:buAutoNum type="arabicPeriod"/>
              <a:tabLst>
                <a:tab pos="6545263" algn="r"/>
              </a:tabLst>
              <a:defRPr sz="2400"/>
            </a:lvl2pPr>
            <a:lvl3pPr>
              <a:tabLst>
                <a:tab pos="6545263" algn="r"/>
              </a:tabLst>
              <a:defRPr sz="2400"/>
            </a:lvl3pPr>
            <a:lvl4pPr>
              <a:tabLst>
                <a:tab pos="6545263" algn="r"/>
              </a:tabLst>
              <a:defRPr sz="2400"/>
            </a:lvl4pPr>
            <a:lvl5pPr>
              <a:tabLst>
                <a:tab pos="6545263" algn="r"/>
              </a:tabLst>
              <a:defRPr sz="2400"/>
            </a:lvl5pPr>
          </a:lstStyle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5626FAC-E3AA-2F07-BB5B-E9D149A01F12}"/>
              </a:ext>
            </a:extLst>
          </p:cNvPr>
          <p:cNvSpPr/>
          <p:nvPr userDrawn="1"/>
        </p:nvSpPr>
        <p:spPr>
          <a:xfrm>
            <a:off x="9773670" y="470483"/>
            <a:ext cx="1686493" cy="330225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37F014A-DFCC-A86F-1029-0D9B7418977F}"/>
              </a:ext>
            </a:extLst>
          </p:cNvPr>
          <p:cNvCxnSpPr>
            <a:cxnSpLocks/>
          </p:cNvCxnSpPr>
          <p:nvPr userDrawn="1"/>
        </p:nvCxnSpPr>
        <p:spPr>
          <a:xfrm>
            <a:off x="1879514" y="1736812"/>
            <a:ext cx="9617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45AB5C0-B847-0C70-9CC7-861BEC64BF86}"/>
              </a:ext>
            </a:extLst>
          </p:cNvPr>
          <p:cNvSpPr/>
          <p:nvPr userDrawn="1"/>
        </p:nvSpPr>
        <p:spPr>
          <a:xfrm>
            <a:off x="-2" y="2"/>
            <a:ext cx="5257707" cy="2044020"/>
          </a:xfrm>
          <a:custGeom>
            <a:avLst/>
            <a:gdLst>
              <a:gd name="connsiteX0" fmla="*/ 0 w 5257707"/>
              <a:gd name="connsiteY0" fmla="*/ 0 h 2044020"/>
              <a:gd name="connsiteX1" fmla="*/ 5257707 w 5257707"/>
              <a:gd name="connsiteY1" fmla="*/ 0 h 2044020"/>
              <a:gd name="connsiteX2" fmla="*/ 5160398 w 5257707"/>
              <a:gd name="connsiteY2" fmla="*/ 164671 h 2044020"/>
              <a:gd name="connsiteX3" fmla="*/ 4624961 w 5257707"/>
              <a:gd name="connsiteY3" fmla="*/ 820164 h 2044020"/>
              <a:gd name="connsiteX4" fmla="*/ 97932 w 5257707"/>
              <a:gd name="connsiteY4" fmla="*/ 1738056 h 2044020"/>
              <a:gd name="connsiteX5" fmla="*/ 0 w 5257707"/>
              <a:gd name="connsiteY5" fmla="*/ 1695512 h 204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707" h="2044020">
                <a:moveTo>
                  <a:pt x="0" y="0"/>
                </a:moveTo>
                <a:lnTo>
                  <a:pt x="5257707" y="0"/>
                </a:lnTo>
                <a:lnTo>
                  <a:pt x="5160398" y="164671"/>
                </a:lnTo>
                <a:cubicBezTo>
                  <a:pt x="5007415" y="396370"/>
                  <a:pt x="4828937" y="616187"/>
                  <a:pt x="4624961" y="820164"/>
                </a:cubicBezTo>
                <a:cubicBezTo>
                  <a:pt x="3401104" y="2044020"/>
                  <a:pt x="1606942" y="2349984"/>
                  <a:pt x="97932" y="1738056"/>
                </a:cubicBezTo>
                <a:lnTo>
                  <a:pt x="0" y="169551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1186" userDrawn="1">
          <p15:clr>
            <a:srgbClr val="FBAE40"/>
          </p15:clr>
        </p15:guide>
        <p15:guide id="3" orient="horz" pos="550" userDrawn="1">
          <p15:clr>
            <a:srgbClr val="FBAE40"/>
          </p15:clr>
        </p15:guide>
        <p15:guide id="4" pos="1459" userDrawn="1">
          <p15:clr>
            <a:srgbClr val="FBAE40"/>
          </p15:clr>
        </p15:guide>
        <p15:guide id="5" pos="5768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56C61-9CC6-4A3C-F5AC-B288D813A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6657" y="876321"/>
            <a:ext cx="7277186" cy="553998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nl-NL" dirty="0"/>
              <a:t>Agenda of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65F7-578A-1756-B670-910EBE3E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9975" y="2100174"/>
            <a:ext cx="6827201" cy="2154436"/>
          </a:xfrm>
        </p:spPr>
        <p:txBody>
          <a:bodyPr/>
          <a:lstStyle>
            <a:lvl1pPr marL="449263" indent="-449263">
              <a:buFont typeface="+mj-lt"/>
              <a:buAutoNum type="arabicPeriod"/>
              <a:tabLst>
                <a:tab pos="6545263" algn="r"/>
              </a:tabLst>
              <a:defRPr sz="2400">
                <a:solidFill>
                  <a:schemeClr val="tx2"/>
                </a:solidFill>
              </a:defRPr>
            </a:lvl1pPr>
            <a:lvl2pPr marL="900113" indent="-457200">
              <a:buFont typeface="+mj-lt"/>
              <a:buAutoNum type="arabicPeriod"/>
              <a:tabLst>
                <a:tab pos="6545263" algn="r"/>
              </a:tabLst>
              <a:defRPr sz="2400"/>
            </a:lvl2pPr>
            <a:lvl3pPr>
              <a:tabLst>
                <a:tab pos="6545263" algn="r"/>
              </a:tabLst>
              <a:defRPr sz="2400"/>
            </a:lvl3pPr>
            <a:lvl4pPr>
              <a:tabLst>
                <a:tab pos="6545263" algn="r"/>
              </a:tabLst>
              <a:defRPr sz="2400"/>
            </a:lvl4pPr>
            <a:lvl5pPr>
              <a:tabLst>
                <a:tab pos="6545263" algn="r"/>
              </a:tabLst>
              <a:defRPr sz="2400"/>
            </a:lvl5pPr>
          </a:lstStyle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04E2E-3C9C-39E2-940C-ED2B404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29A77-943A-865D-1901-62DAE50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5626FAC-E3AA-2F07-BB5B-E9D149A01F12}"/>
              </a:ext>
            </a:extLst>
          </p:cNvPr>
          <p:cNvSpPr/>
          <p:nvPr userDrawn="1"/>
        </p:nvSpPr>
        <p:spPr>
          <a:xfrm>
            <a:off x="9773670" y="470483"/>
            <a:ext cx="1686493" cy="330225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37F014A-DFCC-A86F-1029-0D9B7418977F}"/>
              </a:ext>
            </a:extLst>
          </p:cNvPr>
          <p:cNvCxnSpPr>
            <a:cxnSpLocks/>
          </p:cNvCxnSpPr>
          <p:nvPr userDrawn="1"/>
        </p:nvCxnSpPr>
        <p:spPr>
          <a:xfrm>
            <a:off x="1879514" y="1736812"/>
            <a:ext cx="9617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45AB5C0-B847-0C70-9CC7-861BEC64BF86}"/>
              </a:ext>
            </a:extLst>
          </p:cNvPr>
          <p:cNvSpPr/>
          <p:nvPr userDrawn="1"/>
        </p:nvSpPr>
        <p:spPr>
          <a:xfrm>
            <a:off x="-2" y="2"/>
            <a:ext cx="5257707" cy="2044020"/>
          </a:xfrm>
          <a:custGeom>
            <a:avLst/>
            <a:gdLst>
              <a:gd name="connsiteX0" fmla="*/ 0 w 5257707"/>
              <a:gd name="connsiteY0" fmla="*/ 0 h 2044020"/>
              <a:gd name="connsiteX1" fmla="*/ 5257707 w 5257707"/>
              <a:gd name="connsiteY1" fmla="*/ 0 h 2044020"/>
              <a:gd name="connsiteX2" fmla="*/ 5160398 w 5257707"/>
              <a:gd name="connsiteY2" fmla="*/ 164671 h 2044020"/>
              <a:gd name="connsiteX3" fmla="*/ 4624961 w 5257707"/>
              <a:gd name="connsiteY3" fmla="*/ 820164 h 2044020"/>
              <a:gd name="connsiteX4" fmla="*/ 97932 w 5257707"/>
              <a:gd name="connsiteY4" fmla="*/ 1738056 h 2044020"/>
              <a:gd name="connsiteX5" fmla="*/ 0 w 5257707"/>
              <a:gd name="connsiteY5" fmla="*/ 1695512 h 204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707" h="2044020">
                <a:moveTo>
                  <a:pt x="0" y="0"/>
                </a:moveTo>
                <a:lnTo>
                  <a:pt x="5257707" y="0"/>
                </a:lnTo>
                <a:lnTo>
                  <a:pt x="5160398" y="164671"/>
                </a:lnTo>
                <a:cubicBezTo>
                  <a:pt x="5007415" y="396370"/>
                  <a:pt x="4828937" y="616187"/>
                  <a:pt x="4624961" y="820164"/>
                </a:cubicBezTo>
                <a:cubicBezTo>
                  <a:pt x="3401104" y="2044020"/>
                  <a:pt x="1606942" y="2349984"/>
                  <a:pt x="97932" y="1738056"/>
                </a:cubicBezTo>
                <a:lnTo>
                  <a:pt x="0" y="1695512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2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1186" userDrawn="1">
          <p15:clr>
            <a:srgbClr val="FBAE40"/>
          </p15:clr>
        </p15:guide>
        <p15:guide id="3" pos="1459" userDrawn="1">
          <p15:clr>
            <a:srgbClr val="FBAE40"/>
          </p15:clr>
        </p15:guide>
        <p15:guide id="4" pos="5768" userDrawn="1">
          <p15:clr>
            <a:srgbClr val="FBAE40"/>
          </p15:clr>
        </p15:guide>
        <p15:guide id="5" orient="horz" pos="3884" userDrawn="1">
          <p15:clr>
            <a:srgbClr val="FBAE40"/>
          </p15:clr>
        </p15:guide>
        <p15:guide id="6" orient="horz" pos="5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ina nr">
            <a:extLst>
              <a:ext uri="{FF2B5EF4-FFF2-40B4-BE49-F238E27FC236}">
                <a16:creationId xmlns:a16="http://schemas.microsoft.com/office/drawing/2014/main" id="{D7EC1D81-CF52-7EE7-DA7D-EDEB37F3E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04" y="6531389"/>
            <a:ext cx="25140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EC09A-592F-4C6E-A1FE-17CB5626E9D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0189BBD-2848-E6F0-FBFC-21C1CCEE9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531389"/>
            <a:ext cx="536416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7" name="Logo Deltares">
            <a:extLst>
              <a:ext uri="{FF2B5EF4-FFF2-40B4-BE49-F238E27FC236}">
                <a16:creationId xmlns:a16="http://schemas.microsoft.com/office/drawing/2014/main" id="{48E85FA7-FD84-5B3B-5D6B-0A648050F877}"/>
              </a:ext>
            </a:extLst>
          </p:cNvPr>
          <p:cNvSpPr/>
          <p:nvPr userDrawn="1"/>
        </p:nvSpPr>
        <p:spPr>
          <a:xfrm>
            <a:off x="408744" y="6518427"/>
            <a:ext cx="754707" cy="147776"/>
          </a:xfrm>
          <a:custGeom>
            <a:avLst/>
            <a:gdLst>
              <a:gd name="connsiteX0" fmla="*/ 514350 w 3220402"/>
              <a:gd name="connsiteY0" fmla="*/ 300990 h 630571"/>
              <a:gd name="connsiteX1" fmla="*/ 200025 w 3220402"/>
              <a:gd name="connsiteY1" fmla="*/ 0 h 630571"/>
              <a:gd name="connsiteX2" fmla="*/ 49530 w 3220402"/>
              <a:gd name="connsiteY2" fmla="*/ 1905 h 630571"/>
              <a:gd name="connsiteX3" fmla="*/ 0 w 3220402"/>
              <a:gd name="connsiteY3" fmla="*/ 38100 h 630571"/>
              <a:gd name="connsiteX4" fmla="*/ 0 w 3220402"/>
              <a:gd name="connsiteY4" fmla="*/ 621030 h 630571"/>
              <a:gd name="connsiteX5" fmla="*/ 173355 w 3220402"/>
              <a:gd name="connsiteY5" fmla="*/ 630555 h 630571"/>
              <a:gd name="connsiteX6" fmla="*/ 514350 w 3220402"/>
              <a:gd name="connsiteY6" fmla="*/ 300990 h 630571"/>
              <a:gd name="connsiteX7" fmla="*/ 386715 w 3220402"/>
              <a:gd name="connsiteY7" fmla="*/ 310515 h 630571"/>
              <a:gd name="connsiteX8" fmla="*/ 184785 w 3220402"/>
              <a:gd name="connsiteY8" fmla="*/ 529590 h 630571"/>
              <a:gd name="connsiteX9" fmla="*/ 120015 w 3220402"/>
              <a:gd name="connsiteY9" fmla="*/ 524828 h 630571"/>
              <a:gd name="connsiteX10" fmla="*/ 120015 w 3220402"/>
              <a:gd name="connsiteY10" fmla="*/ 101918 h 630571"/>
              <a:gd name="connsiteX11" fmla="*/ 192405 w 3220402"/>
              <a:gd name="connsiteY11" fmla="*/ 99060 h 630571"/>
              <a:gd name="connsiteX12" fmla="*/ 386715 w 3220402"/>
              <a:gd name="connsiteY12" fmla="*/ 310515 h 630571"/>
              <a:gd name="connsiteX13" fmla="*/ 579120 w 3220402"/>
              <a:gd name="connsiteY13" fmla="*/ 396240 h 630571"/>
              <a:gd name="connsiteX14" fmla="*/ 811530 w 3220402"/>
              <a:gd name="connsiteY14" fmla="*/ 630555 h 630571"/>
              <a:gd name="connsiteX15" fmla="*/ 956310 w 3220402"/>
              <a:gd name="connsiteY15" fmla="*/ 605790 h 630571"/>
              <a:gd name="connsiteX16" fmla="*/ 956310 w 3220402"/>
              <a:gd name="connsiteY16" fmla="*/ 516255 h 630571"/>
              <a:gd name="connsiteX17" fmla="*/ 826770 w 3220402"/>
              <a:gd name="connsiteY17" fmla="*/ 539115 h 630571"/>
              <a:gd name="connsiteX18" fmla="*/ 697230 w 3220402"/>
              <a:gd name="connsiteY18" fmla="*/ 411480 h 630571"/>
              <a:gd name="connsiteX19" fmla="*/ 931545 w 3220402"/>
              <a:gd name="connsiteY19" fmla="*/ 411480 h 630571"/>
              <a:gd name="connsiteX20" fmla="*/ 984885 w 3220402"/>
              <a:gd name="connsiteY20" fmla="*/ 375285 h 630571"/>
              <a:gd name="connsiteX21" fmla="*/ 984885 w 3220402"/>
              <a:gd name="connsiteY21" fmla="*/ 358140 h 630571"/>
              <a:gd name="connsiteX22" fmla="*/ 794385 w 3220402"/>
              <a:gd name="connsiteY22" fmla="*/ 154305 h 630571"/>
              <a:gd name="connsiteX23" fmla="*/ 579120 w 3220402"/>
              <a:gd name="connsiteY23" fmla="*/ 396240 h 630571"/>
              <a:gd name="connsiteX24" fmla="*/ 790575 w 3220402"/>
              <a:gd name="connsiteY24" fmla="*/ 241935 h 630571"/>
              <a:gd name="connsiteX25" fmla="*/ 866775 w 3220402"/>
              <a:gd name="connsiteY25" fmla="*/ 333375 h 630571"/>
              <a:gd name="connsiteX26" fmla="*/ 699135 w 3220402"/>
              <a:gd name="connsiteY26" fmla="*/ 333375 h 630571"/>
              <a:gd name="connsiteX27" fmla="*/ 790575 w 3220402"/>
              <a:gd name="connsiteY27" fmla="*/ 241935 h 630571"/>
              <a:gd name="connsiteX28" fmla="*/ 1190625 w 3220402"/>
              <a:gd name="connsiteY28" fmla="*/ 1905 h 630571"/>
              <a:gd name="connsiteX29" fmla="*/ 1125855 w 3220402"/>
              <a:gd name="connsiteY29" fmla="*/ 1905 h 630571"/>
              <a:gd name="connsiteX30" fmla="*/ 1072515 w 3220402"/>
              <a:gd name="connsiteY30" fmla="*/ 38100 h 630571"/>
              <a:gd name="connsiteX31" fmla="*/ 1072515 w 3220402"/>
              <a:gd name="connsiteY31" fmla="*/ 480060 h 630571"/>
              <a:gd name="connsiteX32" fmla="*/ 1192530 w 3220402"/>
              <a:gd name="connsiteY32" fmla="*/ 630555 h 630571"/>
              <a:gd name="connsiteX33" fmla="*/ 1270635 w 3220402"/>
              <a:gd name="connsiteY33" fmla="*/ 618173 h 630571"/>
              <a:gd name="connsiteX34" fmla="*/ 1270635 w 3220402"/>
              <a:gd name="connsiteY34" fmla="*/ 531495 h 630571"/>
              <a:gd name="connsiteX35" fmla="*/ 1230630 w 3220402"/>
              <a:gd name="connsiteY35" fmla="*/ 537210 h 630571"/>
              <a:gd name="connsiteX36" fmla="*/ 1190625 w 3220402"/>
              <a:gd name="connsiteY36" fmla="*/ 476250 h 630571"/>
              <a:gd name="connsiteX37" fmla="*/ 1461135 w 3220402"/>
              <a:gd name="connsiteY37" fmla="*/ 1905 h 630571"/>
              <a:gd name="connsiteX38" fmla="*/ 1398270 w 3220402"/>
              <a:gd name="connsiteY38" fmla="*/ 1905 h 630571"/>
              <a:gd name="connsiteX39" fmla="*/ 1344930 w 3220402"/>
              <a:gd name="connsiteY39" fmla="*/ 38100 h 630571"/>
              <a:gd name="connsiteX40" fmla="*/ 1344930 w 3220402"/>
              <a:gd name="connsiteY40" fmla="*/ 480060 h 630571"/>
              <a:gd name="connsiteX41" fmla="*/ 1478280 w 3220402"/>
              <a:gd name="connsiteY41" fmla="*/ 630555 h 630571"/>
              <a:gd name="connsiteX42" fmla="*/ 1571625 w 3220402"/>
              <a:gd name="connsiteY42" fmla="*/ 618173 h 630571"/>
              <a:gd name="connsiteX43" fmla="*/ 1571625 w 3220402"/>
              <a:gd name="connsiteY43" fmla="*/ 527685 h 630571"/>
              <a:gd name="connsiteX44" fmla="*/ 1516380 w 3220402"/>
              <a:gd name="connsiteY44" fmla="*/ 535305 h 630571"/>
              <a:gd name="connsiteX45" fmla="*/ 1461135 w 3220402"/>
              <a:gd name="connsiteY45" fmla="*/ 461010 h 630571"/>
              <a:gd name="connsiteX46" fmla="*/ 1461135 w 3220402"/>
              <a:gd name="connsiteY46" fmla="*/ 255270 h 630571"/>
              <a:gd name="connsiteX47" fmla="*/ 1518285 w 3220402"/>
              <a:gd name="connsiteY47" fmla="*/ 255270 h 630571"/>
              <a:gd name="connsiteX48" fmla="*/ 1571625 w 3220402"/>
              <a:gd name="connsiteY48" fmla="*/ 219075 h 630571"/>
              <a:gd name="connsiteX49" fmla="*/ 1571625 w 3220402"/>
              <a:gd name="connsiteY49" fmla="*/ 163830 h 630571"/>
              <a:gd name="connsiteX50" fmla="*/ 1461135 w 3220402"/>
              <a:gd name="connsiteY50" fmla="*/ 163830 h 630571"/>
              <a:gd name="connsiteX51" fmla="*/ 1628775 w 3220402"/>
              <a:gd name="connsiteY51" fmla="*/ 415290 h 630571"/>
              <a:gd name="connsiteX52" fmla="*/ 1849755 w 3220402"/>
              <a:gd name="connsiteY52" fmla="*/ 630555 h 630571"/>
              <a:gd name="connsiteX53" fmla="*/ 2049780 w 3220402"/>
              <a:gd name="connsiteY53" fmla="*/ 596265 h 630571"/>
              <a:gd name="connsiteX54" fmla="*/ 2049780 w 3220402"/>
              <a:gd name="connsiteY54" fmla="*/ 179070 h 630571"/>
              <a:gd name="connsiteX55" fmla="*/ 1885950 w 3220402"/>
              <a:gd name="connsiteY55" fmla="*/ 154305 h 630571"/>
              <a:gd name="connsiteX56" fmla="*/ 1628775 w 3220402"/>
              <a:gd name="connsiteY56" fmla="*/ 415290 h 630571"/>
              <a:gd name="connsiteX57" fmla="*/ 1750695 w 3220402"/>
              <a:gd name="connsiteY57" fmla="*/ 403860 h 630571"/>
              <a:gd name="connsiteX58" fmla="*/ 1874520 w 3220402"/>
              <a:gd name="connsiteY58" fmla="*/ 245745 h 630571"/>
              <a:gd name="connsiteX59" fmla="*/ 1933575 w 3220402"/>
              <a:gd name="connsiteY59" fmla="*/ 252413 h 630571"/>
              <a:gd name="connsiteX60" fmla="*/ 1933575 w 3220402"/>
              <a:gd name="connsiteY60" fmla="*/ 527685 h 630571"/>
              <a:gd name="connsiteX61" fmla="*/ 1859280 w 3220402"/>
              <a:gd name="connsiteY61" fmla="*/ 539115 h 630571"/>
              <a:gd name="connsiteX62" fmla="*/ 1750695 w 3220402"/>
              <a:gd name="connsiteY62" fmla="*/ 403860 h 630571"/>
              <a:gd name="connsiteX63" fmla="*/ 2169795 w 3220402"/>
              <a:gd name="connsiteY63" fmla="*/ 621030 h 630571"/>
              <a:gd name="connsiteX64" fmla="*/ 2287905 w 3220402"/>
              <a:gd name="connsiteY64" fmla="*/ 621030 h 630571"/>
              <a:gd name="connsiteX65" fmla="*/ 2287905 w 3220402"/>
              <a:gd name="connsiteY65" fmla="*/ 342900 h 630571"/>
              <a:gd name="connsiteX66" fmla="*/ 2350770 w 3220402"/>
              <a:gd name="connsiteY66" fmla="*/ 255270 h 630571"/>
              <a:gd name="connsiteX67" fmla="*/ 2356485 w 3220402"/>
              <a:gd name="connsiteY67" fmla="*/ 255270 h 630571"/>
              <a:gd name="connsiteX68" fmla="*/ 2407920 w 3220402"/>
              <a:gd name="connsiteY68" fmla="*/ 219075 h 630571"/>
              <a:gd name="connsiteX69" fmla="*/ 2407920 w 3220402"/>
              <a:gd name="connsiteY69" fmla="*/ 163830 h 630571"/>
              <a:gd name="connsiteX70" fmla="*/ 2335530 w 3220402"/>
              <a:gd name="connsiteY70" fmla="*/ 163830 h 630571"/>
              <a:gd name="connsiteX71" fmla="*/ 2169795 w 3220402"/>
              <a:gd name="connsiteY71" fmla="*/ 342900 h 630571"/>
              <a:gd name="connsiteX72" fmla="*/ 2434590 w 3220402"/>
              <a:gd name="connsiteY72" fmla="*/ 396240 h 630571"/>
              <a:gd name="connsiteX73" fmla="*/ 2667000 w 3220402"/>
              <a:gd name="connsiteY73" fmla="*/ 630555 h 630571"/>
              <a:gd name="connsiteX74" fmla="*/ 2811780 w 3220402"/>
              <a:gd name="connsiteY74" fmla="*/ 605790 h 630571"/>
              <a:gd name="connsiteX75" fmla="*/ 2811780 w 3220402"/>
              <a:gd name="connsiteY75" fmla="*/ 516255 h 630571"/>
              <a:gd name="connsiteX76" fmla="*/ 2682240 w 3220402"/>
              <a:gd name="connsiteY76" fmla="*/ 539115 h 630571"/>
              <a:gd name="connsiteX77" fmla="*/ 2552700 w 3220402"/>
              <a:gd name="connsiteY77" fmla="*/ 411480 h 630571"/>
              <a:gd name="connsiteX78" fmla="*/ 2787015 w 3220402"/>
              <a:gd name="connsiteY78" fmla="*/ 411480 h 630571"/>
              <a:gd name="connsiteX79" fmla="*/ 2840355 w 3220402"/>
              <a:gd name="connsiteY79" fmla="*/ 375285 h 630571"/>
              <a:gd name="connsiteX80" fmla="*/ 2840355 w 3220402"/>
              <a:gd name="connsiteY80" fmla="*/ 358140 h 630571"/>
              <a:gd name="connsiteX81" fmla="*/ 2649855 w 3220402"/>
              <a:gd name="connsiteY81" fmla="*/ 154305 h 630571"/>
              <a:gd name="connsiteX82" fmla="*/ 2434590 w 3220402"/>
              <a:gd name="connsiteY82" fmla="*/ 396240 h 630571"/>
              <a:gd name="connsiteX83" fmla="*/ 2646045 w 3220402"/>
              <a:gd name="connsiteY83" fmla="*/ 241935 h 630571"/>
              <a:gd name="connsiteX84" fmla="*/ 2722245 w 3220402"/>
              <a:gd name="connsiteY84" fmla="*/ 333375 h 630571"/>
              <a:gd name="connsiteX85" fmla="*/ 2554605 w 3220402"/>
              <a:gd name="connsiteY85" fmla="*/ 333375 h 630571"/>
              <a:gd name="connsiteX86" fmla="*/ 2646045 w 3220402"/>
              <a:gd name="connsiteY86" fmla="*/ 241935 h 630571"/>
              <a:gd name="connsiteX87" fmla="*/ 2912745 w 3220402"/>
              <a:gd name="connsiteY87" fmla="*/ 300990 h 630571"/>
              <a:gd name="connsiteX88" fmla="*/ 3098483 w 3220402"/>
              <a:gd name="connsiteY88" fmla="*/ 491490 h 630571"/>
              <a:gd name="connsiteX89" fmla="*/ 3023235 w 3220402"/>
              <a:gd name="connsiteY89" fmla="*/ 539115 h 630571"/>
              <a:gd name="connsiteX90" fmla="*/ 2925128 w 3220402"/>
              <a:gd name="connsiteY90" fmla="*/ 525780 h 630571"/>
              <a:gd name="connsiteX91" fmla="*/ 2923223 w 3220402"/>
              <a:gd name="connsiteY91" fmla="*/ 621030 h 630571"/>
              <a:gd name="connsiteX92" fmla="*/ 3017520 w 3220402"/>
              <a:gd name="connsiteY92" fmla="*/ 630555 h 630571"/>
              <a:gd name="connsiteX93" fmla="*/ 3220403 w 3220402"/>
              <a:gd name="connsiteY93" fmla="*/ 480060 h 630571"/>
              <a:gd name="connsiteX94" fmla="*/ 3032760 w 3220402"/>
              <a:gd name="connsiteY94" fmla="*/ 289560 h 630571"/>
              <a:gd name="connsiteX95" fmla="*/ 3101340 w 3220402"/>
              <a:gd name="connsiteY95" fmla="*/ 243840 h 630571"/>
              <a:gd name="connsiteX96" fmla="*/ 3143250 w 3220402"/>
              <a:gd name="connsiteY96" fmla="*/ 244793 h 630571"/>
              <a:gd name="connsiteX97" fmla="*/ 3190875 w 3220402"/>
              <a:gd name="connsiteY97" fmla="*/ 194310 h 630571"/>
              <a:gd name="connsiteX98" fmla="*/ 3190875 w 3220402"/>
              <a:gd name="connsiteY98" fmla="*/ 161925 h 630571"/>
              <a:gd name="connsiteX99" fmla="*/ 3107055 w 3220402"/>
              <a:gd name="connsiteY99" fmla="*/ 154305 h 630571"/>
              <a:gd name="connsiteX100" fmla="*/ 2912745 w 3220402"/>
              <a:gd name="connsiteY100" fmla="*/ 300990 h 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20402" h="630571">
                <a:moveTo>
                  <a:pt x="514350" y="300990"/>
                </a:moveTo>
                <a:cubicBezTo>
                  <a:pt x="514350" y="87630"/>
                  <a:pt x="394335" y="0"/>
                  <a:pt x="200025" y="0"/>
                </a:cubicBezTo>
                <a:cubicBezTo>
                  <a:pt x="139065" y="0"/>
                  <a:pt x="80010" y="0"/>
                  <a:pt x="49530" y="1905"/>
                </a:cubicBezTo>
                <a:cubicBezTo>
                  <a:pt x="19050" y="3810"/>
                  <a:pt x="0" y="7620"/>
                  <a:pt x="0" y="38100"/>
                </a:cubicBezTo>
                <a:lnTo>
                  <a:pt x="0" y="621030"/>
                </a:lnTo>
                <a:cubicBezTo>
                  <a:pt x="57584" y="627169"/>
                  <a:pt x="115445" y="630347"/>
                  <a:pt x="173355" y="630555"/>
                </a:cubicBezTo>
                <a:cubicBezTo>
                  <a:pt x="371475" y="630555"/>
                  <a:pt x="514350" y="514350"/>
                  <a:pt x="514350" y="300990"/>
                </a:cubicBezTo>
                <a:close/>
                <a:moveTo>
                  <a:pt x="386715" y="310515"/>
                </a:moveTo>
                <a:cubicBezTo>
                  <a:pt x="386715" y="447675"/>
                  <a:pt x="302895" y="529590"/>
                  <a:pt x="184785" y="529590"/>
                </a:cubicBezTo>
                <a:cubicBezTo>
                  <a:pt x="163102" y="529730"/>
                  <a:pt x="141443" y="528137"/>
                  <a:pt x="120015" y="524828"/>
                </a:cubicBezTo>
                <a:lnTo>
                  <a:pt x="120015" y="101918"/>
                </a:lnTo>
                <a:cubicBezTo>
                  <a:pt x="120015" y="101918"/>
                  <a:pt x="154305" y="99060"/>
                  <a:pt x="192405" y="99060"/>
                </a:cubicBezTo>
                <a:cubicBezTo>
                  <a:pt x="329565" y="99060"/>
                  <a:pt x="386715" y="173355"/>
                  <a:pt x="386715" y="310515"/>
                </a:cubicBezTo>
                <a:close/>
                <a:moveTo>
                  <a:pt x="579120" y="396240"/>
                </a:moveTo>
                <a:cubicBezTo>
                  <a:pt x="579120" y="552450"/>
                  <a:pt x="655320" y="630555"/>
                  <a:pt x="811530" y="630555"/>
                </a:cubicBezTo>
                <a:cubicBezTo>
                  <a:pt x="860879" y="630994"/>
                  <a:pt x="909914" y="622607"/>
                  <a:pt x="956310" y="605790"/>
                </a:cubicBezTo>
                <a:lnTo>
                  <a:pt x="956310" y="516255"/>
                </a:lnTo>
                <a:cubicBezTo>
                  <a:pt x="914619" y="530710"/>
                  <a:pt x="870890" y="538427"/>
                  <a:pt x="826770" y="539115"/>
                </a:cubicBezTo>
                <a:cubicBezTo>
                  <a:pt x="742950" y="539115"/>
                  <a:pt x="697230" y="495300"/>
                  <a:pt x="697230" y="411480"/>
                </a:cubicBezTo>
                <a:lnTo>
                  <a:pt x="931545" y="411480"/>
                </a:lnTo>
                <a:cubicBezTo>
                  <a:pt x="969645" y="411480"/>
                  <a:pt x="984885" y="401955"/>
                  <a:pt x="984885" y="375285"/>
                </a:cubicBezTo>
                <a:lnTo>
                  <a:pt x="984885" y="358140"/>
                </a:lnTo>
                <a:cubicBezTo>
                  <a:pt x="984885" y="243840"/>
                  <a:pt x="923925" y="154305"/>
                  <a:pt x="794385" y="154305"/>
                </a:cubicBezTo>
                <a:cubicBezTo>
                  <a:pt x="657225" y="154305"/>
                  <a:pt x="579120" y="259080"/>
                  <a:pt x="579120" y="396240"/>
                </a:cubicBezTo>
                <a:close/>
                <a:moveTo>
                  <a:pt x="790575" y="241935"/>
                </a:moveTo>
                <a:cubicBezTo>
                  <a:pt x="840105" y="241935"/>
                  <a:pt x="866775" y="276225"/>
                  <a:pt x="866775" y="333375"/>
                </a:cubicBezTo>
                <a:lnTo>
                  <a:pt x="699135" y="333375"/>
                </a:lnTo>
                <a:cubicBezTo>
                  <a:pt x="706755" y="276225"/>
                  <a:pt x="741045" y="241935"/>
                  <a:pt x="790575" y="241935"/>
                </a:cubicBezTo>
                <a:close/>
                <a:moveTo>
                  <a:pt x="1190625" y="1905"/>
                </a:moveTo>
                <a:lnTo>
                  <a:pt x="1125855" y="1905"/>
                </a:lnTo>
                <a:cubicBezTo>
                  <a:pt x="1087755" y="1905"/>
                  <a:pt x="1072515" y="11430"/>
                  <a:pt x="1072515" y="38100"/>
                </a:cubicBezTo>
                <a:lnTo>
                  <a:pt x="1072515" y="480060"/>
                </a:lnTo>
                <a:cubicBezTo>
                  <a:pt x="1072515" y="586740"/>
                  <a:pt x="1104900" y="630555"/>
                  <a:pt x="1192530" y="630555"/>
                </a:cubicBezTo>
                <a:cubicBezTo>
                  <a:pt x="1219029" y="630277"/>
                  <a:pt x="1245346" y="626105"/>
                  <a:pt x="1270635" y="618173"/>
                </a:cubicBezTo>
                <a:lnTo>
                  <a:pt x="1270635" y="531495"/>
                </a:lnTo>
                <a:cubicBezTo>
                  <a:pt x="1257557" y="534913"/>
                  <a:pt x="1244136" y="536830"/>
                  <a:pt x="1230630" y="537210"/>
                </a:cubicBezTo>
                <a:cubicBezTo>
                  <a:pt x="1206818" y="537210"/>
                  <a:pt x="1190625" y="525780"/>
                  <a:pt x="1190625" y="476250"/>
                </a:cubicBezTo>
                <a:close/>
                <a:moveTo>
                  <a:pt x="1461135" y="1905"/>
                </a:moveTo>
                <a:lnTo>
                  <a:pt x="1398270" y="1905"/>
                </a:lnTo>
                <a:cubicBezTo>
                  <a:pt x="1360170" y="1905"/>
                  <a:pt x="1344930" y="11430"/>
                  <a:pt x="1344930" y="38100"/>
                </a:cubicBezTo>
                <a:lnTo>
                  <a:pt x="1344930" y="480060"/>
                </a:lnTo>
                <a:cubicBezTo>
                  <a:pt x="1344930" y="586740"/>
                  <a:pt x="1379220" y="630555"/>
                  <a:pt x="1478280" y="630555"/>
                </a:cubicBezTo>
                <a:cubicBezTo>
                  <a:pt x="1509808" y="630669"/>
                  <a:pt x="1541212" y="626504"/>
                  <a:pt x="1571625" y="618173"/>
                </a:cubicBezTo>
                <a:lnTo>
                  <a:pt x="1571625" y="527685"/>
                </a:lnTo>
                <a:cubicBezTo>
                  <a:pt x="1553556" y="532282"/>
                  <a:pt x="1535020" y="534838"/>
                  <a:pt x="1516380" y="535305"/>
                </a:cubicBezTo>
                <a:cubicBezTo>
                  <a:pt x="1482090" y="535305"/>
                  <a:pt x="1461135" y="518160"/>
                  <a:pt x="1461135" y="461010"/>
                </a:cubicBezTo>
                <a:lnTo>
                  <a:pt x="1461135" y="255270"/>
                </a:lnTo>
                <a:lnTo>
                  <a:pt x="1518285" y="255270"/>
                </a:lnTo>
                <a:cubicBezTo>
                  <a:pt x="1556385" y="255270"/>
                  <a:pt x="1571625" y="245745"/>
                  <a:pt x="1571625" y="219075"/>
                </a:cubicBezTo>
                <a:lnTo>
                  <a:pt x="1571625" y="163830"/>
                </a:lnTo>
                <a:lnTo>
                  <a:pt x="1461135" y="163830"/>
                </a:lnTo>
                <a:close/>
                <a:moveTo>
                  <a:pt x="1628775" y="415290"/>
                </a:moveTo>
                <a:cubicBezTo>
                  <a:pt x="1628775" y="571500"/>
                  <a:pt x="1727835" y="630555"/>
                  <a:pt x="1849755" y="630555"/>
                </a:cubicBezTo>
                <a:cubicBezTo>
                  <a:pt x="1925955" y="630555"/>
                  <a:pt x="2004060" y="615315"/>
                  <a:pt x="2049780" y="596265"/>
                </a:cubicBezTo>
                <a:lnTo>
                  <a:pt x="2049780" y="179070"/>
                </a:lnTo>
                <a:cubicBezTo>
                  <a:pt x="1996602" y="163184"/>
                  <a:pt x="1941452" y="154848"/>
                  <a:pt x="1885950" y="154305"/>
                </a:cubicBezTo>
                <a:cubicBezTo>
                  <a:pt x="1725930" y="154305"/>
                  <a:pt x="1628775" y="259080"/>
                  <a:pt x="1628775" y="415290"/>
                </a:cubicBezTo>
                <a:close/>
                <a:moveTo>
                  <a:pt x="1750695" y="403860"/>
                </a:moveTo>
                <a:cubicBezTo>
                  <a:pt x="1750695" y="293370"/>
                  <a:pt x="1805940" y="245745"/>
                  <a:pt x="1874520" y="245745"/>
                </a:cubicBezTo>
                <a:cubicBezTo>
                  <a:pt x="1894399" y="245616"/>
                  <a:pt x="1914220" y="247855"/>
                  <a:pt x="1933575" y="252413"/>
                </a:cubicBezTo>
                <a:lnTo>
                  <a:pt x="1933575" y="527685"/>
                </a:lnTo>
                <a:cubicBezTo>
                  <a:pt x="1933575" y="527685"/>
                  <a:pt x="1908810" y="539115"/>
                  <a:pt x="1859280" y="539115"/>
                </a:cubicBezTo>
                <a:cubicBezTo>
                  <a:pt x="1783080" y="539115"/>
                  <a:pt x="1750695" y="487680"/>
                  <a:pt x="1750695" y="403860"/>
                </a:cubicBezTo>
                <a:close/>
                <a:moveTo>
                  <a:pt x="2169795" y="621030"/>
                </a:moveTo>
                <a:lnTo>
                  <a:pt x="2287905" y="621030"/>
                </a:lnTo>
                <a:lnTo>
                  <a:pt x="2287905" y="342900"/>
                </a:lnTo>
                <a:cubicBezTo>
                  <a:pt x="2287905" y="278130"/>
                  <a:pt x="2305050" y="255270"/>
                  <a:pt x="2350770" y="255270"/>
                </a:cubicBezTo>
                <a:lnTo>
                  <a:pt x="2356485" y="255270"/>
                </a:lnTo>
                <a:cubicBezTo>
                  <a:pt x="2390775" y="255270"/>
                  <a:pt x="2407920" y="249555"/>
                  <a:pt x="2407920" y="219075"/>
                </a:cubicBezTo>
                <a:lnTo>
                  <a:pt x="2407920" y="163830"/>
                </a:lnTo>
                <a:lnTo>
                  <a:pt x="2335530" y="163830"/>
                </a:lnTo>
                <a:cubicBezTo>
                  <a:pt x="2205990" y="163830"/>
                  <a:pt x="2169795" y="243840"/>
                  <a:pt x="2169795" y="342900"/>
                </a:cubicBezTo>
                <a:close/>
                <a:moveTo>
                  <a:pt x="2434590" y="396240"/>
                </a:moveTo>
                <a:cubicBezTo>
                  <a:pt x="2434590" y="552450"/>
                  <a:pt x="2510790" y="630555"/>
                  <a:pt x="2667000" y="630555"/>
                </a:cubicBezTo>
                <a:cubicBezTo>
                  <a:pt x="2716349" y="630994"/>
                  <a:pt x="2765384" y="622607"/>
                  <a:pt x="2811780" y="605790"/>
                </a:cubicBezTo>
                <a:lnTo>
                  <a:pt x="2811780" y="516255"/>
                </a:lnTo>
                <a:cubicBezTo>
                  <a:pt x="2770089" y="530710"/>
                  <a:pt x="2726360" y="538427"/>
                  <a:pt x="2682240" y="539115"/>
                </a:cubicBezTo>
                <a:cubicBezTo>
                  <a:pt x="2598420" y="539115"/>
                  <a:pt x="2552700" y="495300"/>
                  <a:pt x="2552700" y="411480"/>
                </a:cubicBezTo>
                <a:lnTo>
                  <a:pt x="2787015" y="411480"/>
                </a:lnTo>
                <a:cubicBezTo>
                  <a:pt x="2825115" y="411480"/>
                  <a:pt x="2840355" y="401955"/>
                  <a:pt x="2840355" y="375285"/>
                </a:cubicBezTo>
                <a:lnTo>
                  <a:pt x="2840355" y="358140"/>
                </a:lnTo>
                <a:cubicBezTo>
                  <a:pt x="2840355" y="243840"/>
                  <a:pt x="2779395" y="154305"/>
                  <a:pt x="2649855" y="154305"/>
                </a:cubicBezTo>
                <a:cubicBezTo>
                  <a:pt x="2512695" y="154305"/>
                  <a:pt x="2434590" y="259080"/>
                  <a:pt x="2434590" y="396240"/>
                </a:cubicBezTo>
                <a:close/>
                <a:moveTo>
                  <a:pt x="2646045" y="241935"/>
                </a:moveTo>
                <a:cubicBezTo>
                  <a:pt x="2695575" y="241935"/>
                  <a:pt x="2722245" y="276225"/>
                  <a:pt x="2722245" y="333375"/>
                </a:cubicBezTo>
                <a:lnTo>
                  <a:pt x="2554605" y="333375"/>
                </a:lnTo>
                <a:cubicBezTo>
                  <a:pt x="2562225" y="276225"/>
                  <a:pt x="2596515" y="241935"/>
                  <a:pt x="2646045" y="241935"/>
                </a:cubicBezTo>
                <a:close/>
                <a:moveTo>
                  <a:pt x="2912745" y="300990"/>
                </a:moveTo>
                <a:cubicBezTo>
                  <a:pt x="2912745" y="453390"/>
                  <a:pt x="3098483" y="411480"/>
                  <a:pt x="3098483" y="491490"/>
                </a:cubicBezTo>
                <a:cubicBezTo>
                  <a:pt x="3098483" y="521970"/>
                  <a:pt x="3068955" y="539115"/>
                  <a:pt x="3023235" y="539115"/>
                </a:cubicBezTo>
                <a:cubicBezTo>
                  <a:pt x="2990088" y="538948"/>
                  <a:pt x="2957113" y="534466"/>
                  <a:pt x="2925128" y="525780"/>
                </a:cubicBezTo>
                <a:lnTo>
                  <a:pt x="2923223" y="621030"/>
                </a:lnTo>
                <a:cubicBezTo>
                  <a:pt x="2954246" y="627417"/>
                  <a:pt x="2985850" y="630608"/>
                  <a:pt x="3017520" y="630555"/>
                </a:cubicBezTo>
                <a:cubicBezTo>
                  <a:pt x="3139440" y="630555"/>
                  <a:pt x="3220403" y="571500"/>
                  <a:pt x="3220403" y="480060"/>
                </a:cubicBezTo>
                <a:cubicBezTo>
                  <a:pt x="3220403" y="331470"/>
                  <a:pt x="3032760" y="361950"/>
                  <a:pt x="3032760" y="289560"/>
                </a:cubicBezTo>
                <a:cubicBezTo>
                  <a:pt x="3032760" y="259080"/>
                  <a:pt x="3059430" y="243840"/>
                  <a:pt x="3101340" y="243840"/>
                </a:cubicBezTo>
                <a:cubicBezTo>
                  <a:pt x="3116580" y="243840"/>
                  <a:pt x="3131820" y="244793"/>
                  <a:pt x="3143250" y="244793"/>
                </a:cubicBezTo>
                <a:cubicBezTo>
                  <a:pt x="3169920" y="244793"/>
                  <a:pt x="3190875" y="240030"/>
                  <a:pt x="3190875" y="194310"/>
                </a:cubicBezTo>
                <a:lnTo>
                  <a:pt x="3190875" y="161925"/>
                </a:lnTo>
                <a:cubicBezTo>
                  <a:pt x="3163177" y="157197"/>
                  <a:pt x="3135154" y="154649"/>
                  <a:pt x="3107055" y="154305"/>
                </a:cubicBezTo>
                <a:cubicBezTo>
                  <a:pt x="2977515" y="154305"/>
                  <a:pt x="2912745" y="220980"/>
                  <a:pt x="2912745" y="300990"/>
                </a:cubicBezTo>
                <a:close/>
              </a:path>
            </a:pathLst>
          </a:custGeom>
          <a:solidFill>
            <a:srgbClr val="0A28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Automatisch tekstkader">
            <a:extLst>
              <a:ext uri="{FF2B5EF4-FFF2-40B4-BE49-F238E27FC236}">
                <a16:creationId xmlns:a16="http://schemas.microsoft.com/office/drawing/2014/main" id="{B8BF4983-BABB-7B86-6E3D-5F446C98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159533"/>
            <a:ext cx="7488237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2" name="Automatisch titelkader">
            <a:extLst>
              <a:ext uri="{FF2B5EF4-FFF2-40B4-BE49-F238E27FC236}">
                <a16:creationId xmlns:a16="http://schemas.microsoft.com/office/drawing/2014/main" id="{FC2CF2C0-1A16-53B4-D6F6-D862C5D0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8295"/>
            <a:ext cx="11376025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15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7" r:id="rId5"/>
    <p:sldLayoutId id="2147483697" r:id="rId6"/>
    <p:sldLayoutId id="2147483658" r:id="rId7"/>
    <p:sldLayoutId id="2147483677" r:id="rId8"/>
    <p:sldLayoutId id="2147483678" r:id="rId9"/>
    <p:sldLayoutId id="2147483659" r:id="rId10"/>
    <p:sldLayoutId id="2147483679" r:id="rId11"/>
    <p:sldLayoutId id="2147483681" r:id="rId12"/>
    <p:sldLayoutId id="2147483682" r:id="rId13"/>
    <p:sldLayoutId id="2147483696" r:id="rId14"/>
    <p:sldLayoutId id="2147483684" r:id="rId15"/>
    <p:sldLayoutId id="2147483685" r:id="rId16"/>
    <p:sldLayoutId id="2147483695" r:id="rId17"/>
    <p:sldLayoutId id="2147483694" r:id="rId18"/>
    <p:sldLayoutId id="2147483686" r:id="rId19"/>
    <p:sldLayoutId id="2147483687" r:id="rId20"/>
    <p:sldLayoutId id="2147483689" r:id="rId21"/>
    <p:sldLayoutId id="2147483690" r:id="rId22"/>
    <p:sldLayoutId id="2147483692" r:id="rId23"/>
    <p:sldLayoutId id="2147483693" r:id="rId24"/>
    <p:sldLayoutId id="2147483698" r:id="rId25"/>
    <p:sldLayoutId id="2147483699" r:id="rId26"/>
    <p:sldLayoutId id="2147483660" r:id="rId27"/>
    <p:sldLayoutId id="2147483661" r:id="rId28"/>
    <p:sldLayoutId id="2147483700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1950" indent="-36195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628650" indent="-2667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52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51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6.jpe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6.jpeg"/><Relationship Id="rId12" Type="http://schemas.microsoft.com/office/2007/relationships/diagramDrawing" Target="../diagrams/drawing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openxmlformats.org/officeDocument/2006/relationships/diagramColors" Target="../diagrams/colors21.xml"/><Relationship Id="rId5" Type="http://schemas.openxmlformats.org/officeDocument/2006/relationships/diagramColors" Target="../diagrams/colors20.xml"/><Relationship Id="rId10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20.xml"/><Relationship Id="rId9" Type="http://schemas.openxmlformats.org/officeDocument/2006/relationships/diagramLayout" Target="../diagrams/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QuickStyle" Target="../diagrams/quickStyle23.xml"/><Relationship Id="rId5" Type="http://schemas.openxmlformats.org/officeDocument/2006/relationships/diagramQuickStyle" Target="../diagrams/quickStyle22.xml"/><Relationship Id="rId10" Type="http://schemas.openxmlformats.org/officeDocument/2006/relationships/diagramLayout" Target="../diagrams/layout23.xml"/><Relationship Id="rId4" Type="http://schemas.openxmlformats.org/officeDocument/2006/relationships/diagramLayout" Target="../diagrams/layout22.xml"/><Relationship Id="rId9" Type="http://schemas.openxmlformats.org/officeDocument/2006/relationships/diagramData" Target="../diagrams/data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openxmlformats.org/officeDocument/2006/relationships/diagramColors" Target="../diagrams/colors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QuickStyle" Target="../diagrams/quickStyle25.xml"/><Relationship Id="rId5" Type="http://schemas.openxmlformats.org/officeDocument/2006/relationships/diagramQuickStyle" Target="../diagrams/quickStyle24.xml"/><Relationship Id="rId10" Type="http://schemas.openxmlformats.org/officeDocument/2006/relationships/diagramLayout" Target="../diagrams/layout25.xml"/><Relationship Id="rId4" Type="http://schemas.openxmlformats.org/officeDocument/2006/relationships/diagramLayout" Target="../diagrams/layout24.xml"/><Relationship Id="rId9" Type="http://schemas.openxmlformats.org/officeDocument/2006/relationships/diagramData" Target="../diagrams/data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6.jpeg"/><Relationship Id="rId10" Type="http://schemas.microsoft.com/office/2007/relationships/diagramDrawing" Target="../diagrams/drawing4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diagramLayout" Target="../diagrams/layout5.xml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16.svg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svg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30.png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9.xml"/><Relationship Id="rId10" Type="http://schemas.openxmlformats.org/officeDocument/2006/relationships/image" Target="../media/image28.png"/><Relationship Id="rId19" Type="http://schemas.microsoft.com/office/2007/relationships/diagramDrawing" Target="../diagrams/drawing9.xml"/><Relationship Id="rId4" Type="http://schemas.openxmlformats.org/officeDocument/2006/relationships/diagramLayout" Target="../diagrams/layout8.xml"/><Relationship Id="rId9" Type="http://schemas.microsoft.com/office/2007/relationships/hdphoto" Target="../media/hdphoto3.wdp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using a machine&#10;&#10;AI-generated content may be incorrect.">
            <a:extLst>
              <a:ext uri="{FF2B5EF4-FFF2-40B4-BE49-F238E27FC236}">
                <a16:creationId xmlns:a16="http://schemas.microsoft.com/office/drawing/2014/main" id="{C543412C-E265-3E7E-ACB0-A8B8A878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57"/>
          <a:stretch>
            <a:fillRect/>
          </a:stretch>
        </p:blipFill>
        <p:spPr>
          <a:xfrm>
            <a:off x="-403" y="1"/>
            <a:ext cx="12186853" cy="5874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1340769"/>
            <a:ext cx="10363200" cy="498598"/>
          </a:xfrm>
        </p:spPr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7488" y="3284984"/>
            <a:ext cx="8918443" cy="1017219"/>
          </a:xfrm>
        </p:spPr>
        <p:txBody>
          <a:bodyPr>
            <a:normAutofit/>
          </a:bodyPr>
          <a:lstStyle/>
          <a:p>
            <a:r>
              <a:rPr lang="nl-N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 Data Integration </a:t>
            </a:r>
            <a:r>
              <a:rPr lang="nl-NL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Analysis in Backward </a:t>
            </a:r>
            <a:r>
              <a:rPr lang="nl-NL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Erosion</a:t>
            </a:r>
            <a:r>
              <a:rPr lang="nl-N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Piping</a:t>
            </a:r>
            <a:r>
              <a:rPr lang="nl-N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Experiments</a:t>
            </a:r>
            <a:r>
              <a:rPr lang="nl-N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Using a Digital </a:t>
            </a:r>
            <a:r>
              <a:rPr lang="nl-NL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Twin</a:t>
            </a:r>
            <a:endParaRPr lang="nl-N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6000713"/>
            <a:ext cx="1345415" cy="4833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6128614"/>
            <a:ext cx="864096" cy="3318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8556" y="0"/>
            <a:ext cx="1098297" cy="122075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0" y="6000713"/>
            <a:ext cx="620913" cy="587617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3A4A3968-EFBB-4885-568B-629404DEAAAF}"/>
              </a:ext>
            </a:extLst>
          </p:cNvPr>
          <p:cNvSpPr txBox="1">
            <a:spLocks/>
          </p:cNvSpPr>
          <p:nvPr/>
        </p:nvSpPr>
        <p:spPr>
          <a:xfrm>
            <a:off x="1889124" y="5381271"/>
            <a:ext cx="7411231" cy="3665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86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november 2025 - Amersfoort</a:t>
            </a: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2DE60FCF-C1D7-66E9-E5A8-95969976A4E2}"/>
              </a:ext>
            </a:extLst>
          </p:cNvPr>
          <p:cNvSpPr txBox="1">
            <a:spLocks/>
          </p:cNvSpPr>
          <p:nvPr/>
        </p:nvSpPr>
        <p:spPr>
          <a:xfrm>
            <a:off x="1910367" y="4526341"/>
            <a:ext cx="91440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Diana Portillo Arreguin, Lisa van der Linde, </a:t>
            </a:r>
          </a:p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 Fransen, Vera van Beek.</a:t>
            </a:r>
          </a:p>
        </p:txBody>
      </p:sp>
    </p:spTree>
    <p:extLst>
      <p:ext uri="{BB962C8B-B14F-4D97-AF65-F5344CB8AC3E}">
        <p14:creationId xmlns:p14="http://schemas.microsoft.com/office/powerpoint/2010/main" val="229583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BB0B4C-9A1B-C77E-E730-715662F04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580518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DD1991-CE79-667B-1804-35A66D4B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10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B94A-8FD2-D94A-5AAB-707B4C146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0" y="731692"/>
            <a:ext cx="12027518" cy="5683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A9A02-C321-410F-111E-DA75659C0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7402" y="2277319"/>
            <a:ext cx="6391206" cy="3672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DEFD12-E681-FBD8-C2A6-AB2551D3FC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40" y="731692"/>
            <a:ext cx="12027518" cy="57216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05C7A7-4842-81AF-95C3-3163CBFBAC1E}"/>
              </a:ext>
            </a:extLst>
          </p:cNvPr>
          <p:cNvSpPr/>
          <p:nvPr/>
        </p:nvSpPr>
        <p:spPr>
          <a:xfrm>
            <a:off x="191344" y="909167"/>
            <a:ext cx="8640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808A1-393C-5B08-CCAC-E7232C9C0174}"/>
              </a:ext>
            </a:extLst>
          </p:cNvPr>
          <p:cNvCxnSpPr/>
          <p:nvPr/>
        </p:nvCxnSpPr>
        <p:spPr>
          <a:xfrm>
            <a:off x="263352" y="2421335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F9B193-165B-29A0-3788-E97B1EE4C13C}"/>
              </a:ext>
            </a:extLst>
          </p:cNvPr>
          <p:cNvCxnSpPr/>
          <p:nvPr/>
        </p:nvCxnSpPr>
        <p:spPr>
          <a:xfrm>
            <a:off x="263352" y="2493343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Afbeelding 5">
            <a:extLst>
              <a:ext uri="{FF2B5EF4-FFF2-40B4-BE49-F238E27FC236}">
                <a16:creationId xmlns:a16="http://schemas.microsoft.com/office/drawing/2014/main" id="{D5567A99-BE7A-8534-3E7B-3EEABB48FB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2624" y="1"/>
            <a:ext cx="474229" cy="52710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B9823FC-ED63-82BC-ECC7-E1BD686D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8859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5">
            <a:extLst>
              <a:ext uri="{FF2B5EF4-FFF2-40B4-BE49-F238E27FC236}">
                <a16:creationId xmlns:a16="http://schemas.microsoft.com/office/drawing/2014/main" id="{347848FA-FB13-090F-1DE3-937BE3F5D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2624" y="1"/>
            <a:ext cx="474229" cy="52710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9F25B1-1158-2E80-98C6-76B8E6ED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580518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97D74-A337-6795-9D9C-F09802B8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675405"/>
            <a:ext cx="5364163" cy="138499"/>
          </a:xfrm>
        </p:spPr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C681F-D71D-BC05-0C75-C775FABA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604" y="6675405"/>
            <a:ext cx="251409" cy="138499"/>
          </a:xfrm>
        </p:spPr>
        <p:txBody>
          <a:bodyPr/>
          <a:lstStyle/>
          <a:p>
            <a:fld id="{B03EC09A-592F-4C6E-A1FE-17CB5626E9DF}" type="slidenum">
              <a:rPr lang="nl-NL" smtClean="0"/>
              <a:t>11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FAACF-BC2A-431E-4B05-3B68F9B3B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" y="476672"/>
            <a:ext cx="12065620" cy="4064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6ECFC-CA52-9BEB-9984-E921C665D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90" y="1090185"/>
            <a:ext cx="12004172" cy="4991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5CA8B1-3327-9071-7120-8B540889A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52" y="1090185"/>
            <a:ext cx="12030020" cy="5751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754CBF-D085-41FD-D542-D60F2D9F6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5" y="1064638"/>
            <a:ext cx="11970365" cy="56962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CE1680-5DFF-788E-CEE0-761D1C427DF1}"/>
              </a:ext>
            </a:extLst>
          </p:cNvPr>
          <p:cNvSpPr/>
          <p:nvPr/>
        </p:nvSpPr>
        <p:spPr>
          <a:xfrm>
            <a:off x="911424" y="628161"/>
            <a:ext cx="8640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4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545F7-FE42-913C-124B-57309A80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12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59514-B319-53E0-C4EE-33CAD1FE9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6" y="587229"/>
            <a:ext cx="11798906" cy="56835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C104C0-E26D-2C45-6727-3BCF55E13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CC7C4D-4B13-7A58-7DDF-B07F15FE2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580518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3F423CA-6FFC-429E-4B53-A65A037E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86107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CBC2D7F-B7DC-39DD-8157-C95CAEB07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2624" y="1"/>
            <a:ext cx="474229" cy="52710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C1F69A-599C-CCF6-5F0A-3E2A32701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580518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916A2A-1569-CC40-EBBB-67842AF6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C86E0-83A9-A3EC-7AA7-C1ABCB40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13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57DD0-F840-058F-DD3D-31048DC62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4" y="332656"/>
            <a:ext cx="12084671" cy="5664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CE42F-EA81-39FD-B35D-F10A84556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85" y="1004662"/>
            <a:ext cx="12040219" cy="57216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A4C88B-34C9-4C90-F266-0F63E3190C55}"/>
              </a:ext>
            </a:extLst>
          </p:cNvPr>
          <p:cNvSpPr/>
          <p:nvPr/>
        </p:nvSpPr>
        <p:spPr>
          <a:xfrm>
            <a:off x="2135560" y="500813"/>
            <a:ext cx="8640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FD1D5-E52A-4909-79FA-EF159D775D94}"/>
              </a:ext>
            </a:extLst>
          </p:cNvPr>
          <p:cNvSpPr txBox="1"/>
          <p:nvPr/>
        </p:nvSpPr>
        <p:spPr>
          <a:xfrm>
            <a:off x="2260472" y="586510"/>
            <a:ext cx="614271" cy="230832"/>
          </a:xfrm>
          <a:prstGeom prst="rect">
            <a:avLst/>
          </a:prstGeom>
          <a:solidFill>
            <a:srgbClr val="00CC96"/>
          </a:solidFill>
        </p:spPr>
        <p:txBody>
          <a:bodyPr wrap="none" rtlCol="0">
            <a:spAutoFit/>
          </a:bodyPr>
          <a:lstStyle/>
          <a:p>
            <a:r>
              <a:rPr lang="nl-NL" sz="900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9133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FDD17-3A50-F7AD-44DA-92830D1E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14DDA-69C5-B77C-72FF-3C781E19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DB1DA9-5150-F837-E01F-F4FED03F8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F6A8AE-0230-D20B-0F30-819F1814CBE0}"/>
              </a:ext>
            </a:extLst>
          </p:cNvPr>
          <p:cNvGraphicFramePr/>
          <p:nvPr/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diagram of a model&#10;&#10;AI-generated content may be incorrect.">
            <a:extLst>
              <a:ext uri="{FF2B5EF4-FFF2-40B4-BE49-F238E27FC236}">
                <a16:creationId xmlns:a16="http://schemas.microsoft.com/office/drawing/2014/main" id="{B28FD402-CBF6-29B2-56D8-E1BE72C6F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326499"/>
            <a:ext cx="7584236" cy="50287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BF523A-373E-18ED-622D-A0B62C487450}"/>
              </a:ext>
            </a:extLst>
          </p:cNvPr>
          <p:cNvSpPr txBox="1">
            <a:spLocks/>
          </p:cNvSpPr>
          <p:nvPr/>
        </p:nvSpPr>
        <p:spPr>
          <a:xfrm>
            <a:off x="623392" y="1033526"/>
            <a:ext cx="5588000" cy="3672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/>
              <a:t>Digital </a:t>
            </a:r>
            <a:r>
              <a:rPr lang="nl-NL" sz="1600" dirty="0" err="1"/>
              <a:t>Twin</a:t>
            </a:r>
            <a:r>
              <a:rPr lang="nl-NL" sz="1600" dirty="0"/>
              <a:t> Flowchart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76A66AB-1ED3-DB85-EAF4-4E7827A9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8328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452C-507A-9ACC-0583-1911782D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842170"/>
            <a:ext cx="11376025" cy="498598"/>
          </a:xfrm>
        </p:spPr>
        <p:txBody>
          <a:bodyPr>
            <a:normAutofit fontScale="90000"/>
          </a:bodyPr>
          <a:lstStyle/>
          <a:p>
            <a:r>
              <a:rPr lang="nl-NL" sz="4000" dirty="0" err="1"/>
              <a:t>Conclusions</a:t>
            </a:r>
            <a:endParaRPr lang="nl-NL" sz="40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F5D0717-1B7A-1F93-C6FF-E180CC588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594128"/>
              </p:ext>
            </p:extLst>
          </p:nvPr>
        </p:nvGraphicFramePr>
        <p:xfrm>
          <a:off x="838200" y="1690688"/>
          <a:ext cx="10506456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BB629-770E-D047-0C84-B13CD135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15</a:t>
            </a:fld>
            <a:endParaRPr lang="nl-NL"/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23279A34-F283-8922-C768-F07368F3E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2B6C07-3EFD-F541-5DD2-CF3A21DDF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82774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8B05FE0-95DB-F07B-9E9A-6E9DC257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48508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3D5BC-3034-7D65-4922-8174BB3F2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E9F3-5840-E9B4-9F63-9353711A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842170"/>
            <a:ext cx="11376025" cy="498598"/>
          </a:xfrm>
        </p:spPr>
        <p:txBody>
          <a:bodyPr>
            <a:normAutofit fontScale="90000"/>
          </a:bodyPr>
          <a:lstStyle/>
          <a:p>
            <a:r>
              <a:rPr lang="nl-NL" sz="4000" dirty="0" err="1"/>
              <a:t>Conclusions</a:t>
            </a:r>
            <a:endParaRPr lang="nl-NL" sz="40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7ED9B29-4E22-102F-0FCF-FAE1A5187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554743"/>
              </p:ext>
            </p:extLst>
          </p:nvPr>
        </p:nvGraphicFramePr>
        <p:xfrm>
          <a:off x="838200" y="1690688"/>
          <a:ext cx="10506456" cy="260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D3D3B-8FDF-14EB-B8C2-F35BC00C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16</a:t>
            </a:fld>
            <a:endParaRPr lang="nl-NL"/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B15067DB-67AA-D7C6-4EE6-94E3DAB854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66CF6E4-C132-4950-7DD7-3148FD17F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303680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03C97F4-B83D-0AAE-EDAF-CC5F1A33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44910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40EB-15B9-C223-1E31-C447DB43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765672"/>
            <a:ext cx="11376025" cy="498598"/>
          </a:xfrm>
        </p:spPr>
        <p:txBody>
          <a:bodyPr>
            <a:normAutofit fontScale="90000"/>
          </a:bodyPr>
          <a:lstStyle/>
          <a:p>
            <a:r>
              <a:rPr lang="nl-NL" sz="4000" dirty="0" err="1"/>
              <a:t>Current</a:t>
            </a:r>
            <a:r>
              <a:rPr lang="nl-NL" sz="4000" dirty="0"/>
              <a:t> </a:t>
            </a:r>
            <a:r>
              <a:rPr lang="nl-NL" sz="4000" dirty="0" err="1"/>
              <a:t>limitations</a:t>
            </a:r>
            <a:endParaRPr lang="nl-NL" sz="4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4681111-735C-F401-4993-9F3B252F7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7122"/>
              </p:ext>
            </p:extLst>
          </p:nvPr>
        </p:nvGraphicFramePr>
        <p:xfrm>
          <a:off x="838200" y="1690688"/>
          <a:ext cx="10506456" cy="260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1B96B7C-AA5E-C9C9-0658-C2D43A39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17</a:t>
            </a:fld>
            <a:endParaRPr lang="nl-NL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DE798A0C-1A66-730F-2B0E-6129BAB8C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425B11-1CFD-8A2E-4BC0-684863E45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303680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EC075C8-DA9D-FA37-F434-49C89898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96689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1C87-AB1D-E138-4881-1C82099A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836712"/>
            <a:ext cx="11376025" cy="498598"/>
          </a:xfrm>
        </p:spPr>
        <p:txBody>
          <a:bodyPr/>
          <a:lstStyle/>
          <a:p>
            <a:r>
              <a:rPr lang="nl-NL" dirty="0" err="1"/>
              <a:t>Future</a:t>
            </a:r>
            <a:endParaRPr lang="nl-NL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2E42A8-975F-D9E2-6F39-418A4BD8B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6541"/>
              </p:ext>
            </p:extLst>
          </p:nvPr>
        </p:nvGraphicFramePr>
        <p:xfrm>
          <a:off x="838200" y="1479326"/>
          <a:ext cx="10515600" cy="446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695BD9-C104-7DFF-DFD3-1EF2B811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18</a:t>
            </a:fld>
            <a:endParaRPr lang="nl-NL"/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8AFCD468-BA37-48D1-2E17-B8ED87BEE0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AC41E4-962F-713E-4033-48B56C0A1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303680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F13DD-8070-35EF-D492-24C82DAC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71625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1C1D-E9E8-A9BC-CCF2-7BC38D7D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References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130F-5883-DE8F-AC8E-396200CD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59533"/>
            <a:ext cx="10800580" cy="350564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Beek, V., Robbins, B., Rosenbrand, E., Esch, J. (2022). 3D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modelling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backward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erosion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piping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Geomechanics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Energy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Environment. 31. 100375: 10.1016/j.gete.2022.100375.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der Linde, E. M., Fransen, M. P., Portillo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Arreguin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D. M., van Beek, V. M. (2025).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Proposal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digital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twin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backward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erosion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piping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In: Name of Conference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Proceedings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Brno,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Czechia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Deltares (2025). 11210465-002-GEO-0002 KIA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Piping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 Veldschaal - WP1.3. Feitelijk rapport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pipingproeven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Deltares, Delft.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Esch, J. M., Sellmeijer, J. B., &amp;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Stolle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D. (2013).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Modelling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transient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groundwater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flow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piping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dikes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dams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In: 3rd International Symposium on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Computational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Geomechanics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ComGeo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III) (Vol. 9). Taylor I &amp; Francis. Krakow, Poland.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Sellmeijer, H., de la Cruz, J. L., van Beek, V. M., &amp; Knoeff, H. (2011). Fine-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tuning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backward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erosion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piping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model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through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small-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medium-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IJkdijk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European Journal of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Civil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Engineering, 15(8), 1139-1154.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A7FAD-8762-6F5E-BB4C-1B1D981E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AAFB8-EBFF-CDDF-5437-83402E49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19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4C9422-3933-58C5-43AD-CA6C4D239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1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585F-DDD1-70D1-B0B2-7D310090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87357"/>
            <a:ext cx="5334197" cy="1057467"/>
          </a:xfrm>
        </p:spPr>
        <p:txBody>
          <a:bodyPr anchor="ctr">
            <a:normAutofit/>
          </a:bodyPr>
          <a:lstStyle/>
          <a:p>
            <a:r>
              <a:rPr lang="nl-NL" sz="3600" dirty="0" err="1"/>
              <a:t>What</a:t>
            </a:r>
            <a:r>
              <a:rPr lang="nl-NL" sz="3600" dirty="0"/>
              <a:t> is a Digital </a:t>
            </a:r>
            <a:r>
              <a:rPr lang="nl-NL" sz="3600" dirty="0" err="1"/>
              <a:t>Twin</a:t>
            </a:r>
            <a:r>
              <a:rPr lang="nl-NL" sz="3600" dirty="0"/>
              <a:t>?</a:t>
            </a:r>
            <a:endParaRPr lang="nl-NL" sz="4000" dirty="0"/>
          </a:p>
        </p:txBody>
      </p:sp>
      <p:graphicFrame>
        <p:nvGraphicFramePr>
          <p:cNvPr id="3087" name="Content Placeholder 2">
            <a:extLst>
              <a:ext uri="{FF2B5EF4-FFF2-40B4-BE49-F238E27FC236}">
                <a16:creationId xmlns:a16="http://schemas.microsoft.com/office/drawing/2014/main" id="{5ED2DE7E-3BF9-82EE-4321-C162079CB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95051"/>
              </p:ext>
            </p:extLst>
          </p:nvPr>
        </p:nvGraphicFramePr>
        <p:xfrm>
          <a:off x="761800" y="2120860"/>
          <a:ext cx="5334197" cy="411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Thumbnail Image a levee as a hologram with the rest of the landscape looking real">
            <a:extLst>
              <a:ext uri="{FF2B5EF4-FFF2-40B4-BE49-F238E27FC236}">
                <a16:creationId xmlns:a16="http://schemas.microsoft.com/office/drawing/2014/main" id="{C790E259-35F8-80F1-1146-42F77AFE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17013" b="-1"/>
          <a:stretch/>
        </p:blipFill>
        <p:spPr bwMode="auto">
          <a:xfrm>
            <a:off x="7032104" y="1124744"/>
            <a:ext cx="4069645" cy="52405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454E5-C0B3-AA76-453C-0D0172AE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2</a:t>
            </a:fld>
            <a:endParaRPr lang="nl-NL"/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846C330C-51CA-FA97-AF54-4DD6F31A13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5723" y="0"/>
            <a:ext cx="906277" cy="10073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A42538-F42F-5317-DCC1-C12A48EE2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754877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18DB933-BDE2-28B2-BFCA-7197C127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7582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F00B-655F-55E4-244A-662A427D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860102"/>
            <a:ext cx="10515600" cy="552674"/>
          </a:xfrm>
        </p:spPr>
        <p:txBody>
          <a:bodyPr>
            <a:normAutofit/>
          </a:bodyPr>
          <a:lstStyle/>
          <a:p>
            <a:r>
              <a:rPr lang="nl-NL" sz="2800" dirty="0" err="1"/>
              <a:t>Advantages</a:t>
            </a:r>
            <a:r>
              <a:rPr lang="nl-NL" sz="2800" dirty="0"/>
              <a:t> of a Digital </a:t>
            </a:r>
            <a:r>
              <a:rPr lang="nl-NL" sz="2800" dirty="0" err="1"/>
              <a:t>Twin</a:t>
            </a:r>
            <a:endParaRPr lang="nl-N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7E26-2325-7EC4-3068-5E6A4A0D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6600" cy="251777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Real-time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visualisation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Scenario </a:t>
            </a:r>
            <a:r>
              <a:rPr lang="nl-NL" dirty="0" err="1"/>
              <a:t>testing</a:t>
            </a:r>
            <a:r>
              <a:rPr lang="nl-NL" dirty="0"/>
              <a:t> without </a:t>
            </a:r>
            <a:r>
              <a:rPr lang="nl-NL" dirty="0" err="1"/>
              <a:t>modifying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actual</a:t>
            </a:r>
            <a:r>
              <a:rPr lang="nl-NL" dirty="0"/>
              <a:t> set up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Improved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making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Data </a:t>
            </a:r>
            <a:r>
              <a:rPr lang="nl-NL" dirty="0" err="1"/>
              <a:t>integration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multiple sources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7F928-4954-54AF-EC6C-8A0F8F5A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3</a:t>
            </a:fld>
            <a:endParaRPr 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718B6367-B900-DD41-417C-5CD98804C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E08D8F-737F-1B8D-E307-E9A620FC4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121918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0ADA2F-5030-33E8-74A4-5E2D58B9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85147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D424-78DD-7A2A-AAF2-ABA41FD4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5E3C-0F14-C4AF-41A9-D417C2FD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2" y="849843"/>
            <a:ext cx="10993949" cy="498598"/>
          </a:xfrm>
        </p:spPr>
        <p:txBody>
          <a:bodyPr>
            <a:normAutofit/>
          </a:bodyPr>
          <a:lstStyle/>
          <a:p>
            <a:r>
              <a:rPr lang="nl-NL" sz="3600" dirty="0"/>
              <a:t>BEP medium </a:t>
            </a:r>
            <a:r>
              <a:rPr lang="nl-NL" sz="3600" dirty="0" err="1"/>
              <a:t>scale</a:t>
            </a:r>
            <a:r>
              <a:rPr lang="nl-NL" sz="3600" dirty="0"/>
              <a:t> experiment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0CBE379C-4EF3-7B3C-9874-DA88A221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4</a:t>
            </a:fld>
            <a:endParaRPr lang="nl-NL"/>
          </a:p>
        </p:txBody>
      </p:sp>
      <p:pic>
        <p:nvPicPr>
          <p:cNvPr id="3" name="Picture 2" descr="A person standing on a platform in a factory&#10;&#10;AI-generated content may be incorrect.">
            <a:extLst>
              <a:ext uri="{FF2B5EF4-FFF2-40B4-BE49-F238E27FC236}">
                <a16:creationId xmlns:a16="http://schemas.microsoft.com/office/drawing/2014/main" id="{ECB70015-E5AB-68F0-E63F-9AB279B0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7934" b="6024"/>
          <a:stretch>
            <a:fillRect/>
          </a:stretch>
        </p:blipFill>
        <p:spPr>
          <a:xfrm>
            <a:off x="1199455" y="1852497"/>
            <a:ext cx="3400774" cy="4600839"/>
          </a:xfrm>
          <a:prstGeom prst="rect">
            <a:avLst/>
          </a:prstGeom>
        </p:spPr>
      </p:pic>
      <p:pic>
        <p:nvPicPr>
          <p:cNvPr id="6" name="Picture 5" descr="A factory with several machines&#10;&#10;AI-generated content may be incorrect.">
            <a:extLst>
              <a:ext uri="{FF2B5EF4-FFF2-40B4-BE49-F238E27FC236}">
                <a16:creationId xmlns:a16="http://schemas.microsoft.com/office/drawing/2014/main" id="{F3D285C7-A618-CF19-3CA9-9C2D67E9B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9936" y="2212537"/>
            <a:ext cx="4949624" cy="3712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94A19-554D-1FDE-96A9-DD05A0B6E5D9}"/>
              </a:ext>
            </a:extLst>
          </p:cNvPr>
          <p:cNvSpPr txBox="1"/>
          <p:nvPr/>
        </p:nvSpPr>
        <p:spPr>
          <a:xfrm>
            <a:off x="773698" y="148316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Set up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6043B4FD-1F85-2608-B701-4C501CC50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49912C-A671-8AD3-F75B-05D9C4DD8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913741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164ED92-9F27-3D89-691F-4192E27F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92146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B938C-9369-EDD6-203C-EDEFA3138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798B7C7-96F2-1DC7-B835-7D3B84609A9A}"/>
              </a:ext>
            </a:extLst>
          </p:cNvPr>
          <p:cNvGrpSpPr/>
          <p:nvPr/>
        </p:nvGrpSpPr>
        <p:grpSpPr>
          <a:xfrm>
            <a:off x="1088387" y="2164940"/>
            <a:ext cx="10277792" cy="4207458"/>
            <a:chOff x="263352" y="2029360"/>
            <a:chExt cx="10277792" cy="42074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269074-6E2E-45EF-EE56-28A873DF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0037" y="2973209"/>
              <a:ext cx="7814275" cy="3263609"/>
            </a:xfrm>
            <a:prstGeom prst="rect">
              <a:avLst/>
            </a:prstGeom>
            <a:solidFill>
              <a:srgbClr val="4EA72E">
                <a:alpha val="50000"/>
              </a:srgbClr>
            </a:solidFill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938088-EDFE-42A2-0B4E-11DCCA94038C}"/>
                </a:ext>
              </a:extLst>
            </p:cNvPr>
            <p:cNvSpPr/>
            <p:nvPr/>
          </p:nvSpPr>
          <p:spPr>
            <a:xfrm>
              <a:off x="5591375" y="4891854"/>
              <a:ext cx="1193313" cy="321566"/>
            </a:xfrm>
            <a:prstGeom prst="rect">
              <a:avLst/>
            </a:prstGeom>
            <a:solidFill>
              <a:schemeClr val="accent3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Fine </a:t>
              </a:r>
              <a:r>
                <a:rPr lang="nl-NL" dirty="0" err="1"/>
                <a:t>sand</a:t>
              </a:r>
              <a:endParaRPr lang="nl-NL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73BB505-9BCE-EE17-0CE3-2E859C54A868}"/>
                </a:ext>
              </a:extLst>
            </p:cNvPr>
            <p:cNvGrpSpPr/>
            <p:nvPr/>
          </p:nvGrpSpPr>
          <p:grpSpPr>
            <a:xfrm>
              <a:off x="263352" y="2029360"/>
              <a:ext cx="10277792" cy="3421107"/>
              <a:chOff x="263352" y="2029360"/>
              <a:chExt cx="10277792" cy="342110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8B15341-1A9D-06C4-3496-D6382FC8FE1D}"/>
                  </a:ext>
                </a:extLst>
              </p:cNvPr>
              <p:cNvGrpSpPr/>
              <p:nvPr/>
            </p:nvGrpSpPr>
            <p:grpSpPr>
              <a:xfrm>
                <a:off x="263352" y="2029360"/>
                <a:ext cx="8907710" cy="3093602"/>
                <a:chOff x="276148" y="1979512"/>
                <a:chExt cx="8907710" cy="3093602"/>
              </a:xfrm>
            </p:grpSpPr>
            <p:sp>
              <p:nvSpPr>
                <p:cNvPr id="6" name="Arrow: Right 5">
                  <a:extLst>
                    <a:ext uri="{FF2B5EF4-FFF2-40B4-BE49-F238E27FC236}">
                      <a16:creationId xmlns:a16="http://schemas.microsoft.com/office/drawing/2014/main" id="{535142BF-63BA-EE52-8099-6628C091C538}"/>
                    </a:ext>
                  </a:extLst>
                </p:cNvPr>
                <p:cNvSpPr/>
                <p:nvPr/>
              </p:nvSpPr>
              <p:spPr>
                <a:xfrm>
                  <a:off x="8155010" y="4502293"/>
                  <a:ext cx="1028848" cy="570821"/>
                </a:xfrm>
                <a:prstGeom prst="rightArrow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600" dirty="0" err="1">
                      <a:solidFill>
                        <a:schemeClr val="bg1"/>
                      </a:solidFill>
                    </a:rPr>
                    <a:t>Outflow</a:t>
                  </a:r>
                  <a:endParaRPr lang="nl-NL" sz="16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DE243086-3F1C-4C08-3E78-47A7AFA5AE4C}"/>
                    </a:ext>
                  </a:extLst>
                </p:cNvPr>
                <p:cNvGrpSpPr/>
                <p:nvPr/>
              </p:nvGrpSpPr>
              <p:grpSpPr>
                <a:xfrm>
                  <a:off x="276148" y="1979512"/>
                  <a:ext cx="8555450" cy="3078138"/>
                  <a:chOff x="276148" y="1979512"/>
                  <a:chExt cx="8555450" cy="3078138"/>
                </a:xfrm>
              </p:grpSpPr>
              <p:sp>
                <p:nvSpPr>
                  <p:cNvPr id="42" name="Arrow: Right 41">
                    <a:extLst>
                      <a:ext uri="{FF2B5EF4-FFF2-40B4-BE49-F238E27FC236}">
                        <a16:creationId xmlns:a16="http://schemas.microsoft.com/office/drawing/2014/main" id="{A99E9FDA-F634-9CEC-5A65-4875B2DA42EB}"/>
                      </a:ext>
                    </a:extLst>
                  </p:cNvPr>
                  <p:cNvSpPr/>
                  <p:nvPr/>
                </p:nvSpPr>
                <p:spPr>
                  <a:xfrm>
                    <a:off x="276148" y="4486830"/>
                    <a:ext cx="1028848" cy="570820"/>
                  </a:xfrm>
                  <a:prstGeom prst="rightArrow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sz="1600" dirty="0" err="1">
                        <a:solidFill>
                          <a:schemeClr val="bg1"/>
                        </a:solidFill>
                      </a:rPr>
                      <a:t>Inflow</a:t>
                    </a:r>
                    <a:endParaRPr lang="nl-NL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" name="Arrow: Right 42">
                    <a:extLst>
                      <a:ext uri="{FF2B5EF4-FFF2-40B4-BE49-F238E27FC236}">
                        <a16:creationId xmlns:a16="http://schemas.microsoft.com/office/drawing/2014/main" id="{073D791E-715B-E474-22B2-77BE7192DAE2}"/>
                      </a:ext>
                    </a:extLst>
                  </p:cNvPr>
                  <p:cNvSpPr/>
                  <p:nvPr/>
                </p:nvSpPr>
                <p:spPr>
                  <a:xfrm rot="19509221">
                    <a:off x="6981111" y="2280411"/>
                    <a:ext cx="1028848" cy="570821"/>
                  </a:xfrm>
                  <a:prstGeom prst="rightArrow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sz="1600" dirty="0" err="1">
                        <a:solidFill>
                          <a:schemeClr val="bg1"/>
                        </a:solidFill>
                      </a:rPr>
                      <a:t>Outflow</a:t>
                    </a:r>
                    <a:endParaRPr lang="nl-NL" sz="1600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44" name="Picture 2" descr="Jumbo Plastic Bulk Containers // Extra Large Bulk Bins and Carts">
                    <a:extLst>
                      <a:ext uri="{FF2B5EF4-FFF2-40B4-BE49-F238E27FC236}">
                        <a16:creationId xmlns:a16="http://schemas.microsoft.com/office/drawing/2014/main" id="{0934444A-F25C-D94A-562B-5A274CFA5B2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78130" y="1979512"/>
                    <a:ext cx="853468" cy="7673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57" name="Picture 2" descr="Jumbo Plastic Bulk Containers // Extra Large Bulk Bins and Carts">
                <a:extLst>
                  <a:ext uri="{FF2B5EF4-FFF2-40B4-BE49-F238E27FC236}">
                    <a16:creationId xmlns:a16="http://schemas.microsoft.com/office/drawing/2014/main" id="{E5873230-C621-FF13-2CE3-3681C4E580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9157" y="4552140"/>
                <a:ext cx="892262" cy="802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Graphic 58" descr="Scale with solid fill">
                <a:extLst>
                  <a:ext uri="{FF2B5EF4-FFF2-40B4-BE49-F238E27FC236}">
                    <a16:creationId xmlns:a16="http://schemas.microsoft.com/office/drawing/2014/main" id="{BCC4255D-0DC8-83AE-037D-7B00573D2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982531" y="4891854"/>
                <a:ext cx="558613" cy="558613"/>
              </a:xfrm>
              <a:prstGeom prst="rect">
                <a:avLst/>
              </a:prstGeom>
            </p:spPr>
          </p:pic>
        </p:grpSp>
        <p:pic>
          <p:nvPicPr>
            <p:cNvPr id="51" name="Graphic 50" descr="Scale with solid fill">
              <a:extLst>
                <a:ext uri="{FF2B5EF4-FFF2-40B4-BE49-F238E27FC236}">
                  <a16:creationId xmlns:a16="http://schemas.microsoft.com/office/drawing/2014/main" id="{3A77DC3F-033D-863D-40DB-68F66BC2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21452" y="2353575"/>
              <a:ext cx="558613" cy="55861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C71CE1-34AF-A20F-B280-B71F8B6F3B02}"/>
              </a:ext>
            </a:extLst>
          </p:cNvPr>
          <p:cNvGrpSpPr/>
          <p:nvPr/>
        </p:nvGrpSpPr>
        <p:grpSpPr>
          <a:xfrm>
            <a:off x="3359696" y="4077072"/>
            <a:ext cx="6122603" cy="1535551"/>
            <a:chOff x="3741420" y="3249930"/>
            <a:chExt cx="6344420" cy="1682908"/>
          </a:xfrm>
          <a:solidFill>
            <a:srgbClr val="FFD814">
              <a:alpha val="50000"/>
            </a:srgbClr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2CD86F-E524-E0B9-9B0B-D25F34939805}"/>
                </a:ext>
              </a:extLst>
            </p:cNvPr>
            <p:cNvGrpSpPr/>
            <p:nvPr/>
          </p:nvGrpSpPr>
          <p:grpSpPr>
            <a:xfrm>
              <a:off x="3741420" y="3249930"/>
              <a:ext cx="6344420" cy="1682908"/>
              <a:chOff x="3703320" y="3249930"/>
              <a:chExt cx="6344420" cy="1682908"/>
            </a:xfrm>
            <a:grpFill/>
          </p:grpSpPr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CFFA194E-2D8A-4916-F272-7BA6D917BC35}"/>
                  </a:ext>
                </a:extLst>
              </p:cNvPr>
              <p:cNvSpPr/>
              <p:nvPr/>
            </p:nvSpPr>
            <p:spPr>
              <a:xfrm>
                <a:off x="3703320" y="327660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810392E5-A09A-94AE-B8FF-21F88602DA1C}"/>
                  </a:ext>
                </a:extLst>
              </p:cNvPr>
              <p:cNvSpPr/>
              <p:nvPr/>
            </p:nvSpPr>
            <p:spPr>
              <a:xfrm>
                <a:off x="4161090" y="324993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0697C999-8DA4-6C12-2502-9AA7597B31DA}"/>
                  </a:ext>
                </a:extLst>
              </p:cNvPr>
              <p:cNvSpPr/>
              <p:nvPr/>
            </p:nvSpPr>
            <p:spPr>
              <a:xfrm>
                <a:off x="4687440" y="327660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B1171B4D-100E-2143-B21D-DC4A3B05EEDC}"/>
                  </a:ext>
                </a:extLst>
              </p:cNvPr>
              <p:cNvSpPr/>
              <p:nvPr/>
            </p:nvSpPr>
            <p:spPr>
              <a:xfrm>
                <a:off x="5157200" y="327660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D111C72C-B573-7EFD-4684-FA2FE8AFE4F2}"/>
                  </a:ext>
                </a:extLst>
              </p:cNvPr>
              <p:cNvSpPr/>
              <p:nvPr/>
            </p:nvSpPr>
            <p:spPr>
              <a:xfrm>
                <a:off x="8273610" y="327660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9" name="Flowchart: Process 18">
                <a:extLst>
                  <a:ext uri="{FF2B5EF4-FFF2-40B4-BE49-F238E27FC236}">
                    <a16:creationId xmlns:a16="http://schemas.microsoft.com/office/drawing/2014/main" id="{275BB7B8-120B-C7F3-196A-9587EDB42A75}"/>
                  </a:ext>
                </a:extLst>
              </p:cNvPr>
              <p:cNvSpPr/>
              <p:nvPr/>
            </p:nvSpPr>
            <p:spPr>
              <a:xfrm>
                <a:off x="8517650" y="327660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878AC7EF-FD8F-6920-7070-54B1E3BC9E6A}"/>
                  </a:ext>
                </a:extLst>
              </p:cNvPr>
              <p:cNvSpPr/>
              <p:nvPr/>
            </p:nvSpPr>
            <p:spPr>
              <a:xfrm>
                <a:off x="8990560" y="328041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1" name="Flowchart: Process 20">
                <a:extLst>
                  <a:ext uri="{FF2B5EF4-FFF2-40B4-BE49-F238E27FC236}">
                    <a16:creationId xmlns:a16="http://schemas.microsoft.com/office/drawing/2014/main" id="{B72795A7-0122-9C49-681D-5B315D974E25}"/>
                  </a:ext>
                </a:extLst>
              </p:cNvPr>
              <p:cNvSpPr/>
              <p:nvPr/>
            </p:nvSpPr>
            <p:spPr>
              <a:xfrm>
                <a:off x="9463470" y="3280410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2" name="Flowchart: Process 21">
                <a:extLst>
                  <a:ext uri="{FF2B5EF4-FFF2-40B4-BE49-F238E27FC236}">
                    <a16:creationId xmlns:a16="http://schemas.microsoft.com/office/drawing/2014/main" id="{D8653000-2D39-69F8-1967-C6C9A9CFFA8C}"/>
                  </a:ext>
                </a:extLst>
              </p:cNvPr>
              <p:cNvSpPr/>
              <p:nvPr/>
            </p:nvSpPr>
            <p:spPr>
              <a:xfrm>
                <a:off x="5545670" y="330215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181FD185-BFBE-D668-B01F-5E99211469E7}"/>
                  </a:ext>
                </a:extLst>
              </p:cNvPr>
              <p:cNvSpPr/>
              <p:nvPr/>
            </p:nvSpPr>
            <p:spPr>
              <a:xfrm>
                <a:off x="5706260" y="327548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3F544F78-67D1-F292-4D4E-E49BB0ACDFDF}"/>
                  </a:ext>
                </a:extLst>
              </p:cNvPr>
              <p:cNvSpPr/>
              <p:nvPr/>
            </p:nvSpPr>
            <p:spPr>
              <a:xfrm>
                <a:off x="5897330" y="330215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3CAB9AAB-3D6C-29D0-48B9-B32E5BE66304}"/>
                  </a:ext>
                </a:extLst>
              </p:cNvPr>
              <p:cNvSpPr/>
              <p:nvPr/>
            </p:nvSpPr>
            <p:spPr>
              <a:xfrm>
                <a:off x="6123250" y="3302159"/>
                <a:ext cx="785916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133521EC-09EE-3D47-56F1-F182AC41A007}"/>
                  </a:ext>
                </a:extLst>
              </p:cNvPr>
              <p:cNvSpPr/>
              <p:nvPr/>
            </p:nvSpPr>
            <p:spPr>
              <a:xfrm>
                <a:off x="7061470" y="330215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6290E172-7832-2151-0140-A271658C4B3A}"/>
                  </a:ext>
                </a:extLst>
              </p:cNvPr>
              <p:cNvSpPr/>
              <p:nvPr/>
            </p:nvSpPr>
            <p:spPr>
              <a:xfrm>
                <a:off x="7270735" y="327548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8" name="Flowchart: Process 27">
                <a:extLst>
                  <a:ext uri="{FF2B5EF4-FFF2-40B4-BE49-F238E27FC236}">
                    <a16:creationId xmlns:a16="http://schemas.microsoft.com/office/drawing/2014/main" id="{52BA9365-5B91-E329-2635-EE6FEE290368}"/>
                  </a:ext>
                </a:extLst>
              </p:cNvPr>
              <p:cNvSpPr/>
              <p:nvPr/>
            </p:nvSpPr>
            <p:spPr>
              <a:xfrm>
                <a:off x="7435520" y="327548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9" name="Flowchart: Process 28">
                <a:extLst>
                  <a:ext uri="{FF2B5EF4-FFF2-40B4-BE49-F238E27FC236}">
                    <a16:creationId xmlns:a16="http://schemas.microsoft.com/office/drawing/2014/main" id="{4B4371BE-05E8-A2D9-5095-D7A3FD116809}"/>
                  </a:ext>
                </a:extLst>
              </p:cNvPr>
              <p:cNvSpPr/>
              <p:nvPr/>
            </p:nvSpPr>
            <p:spPr>
              <a:xfrm>
                <a:off x="7808615" y="330215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C159257F-074D-5093-E7FA-25D47944F98B}"/>
                  </a:ext>
                </a:extLst>
              </p:cNvPr>
              <p:cNvSpPr/>
              <p:nvPr/>
            </p:nvSpPr>
            <p:spPr>
              <a:xfrm>
                <a:off x="7617350" y="3302159"/>
                <a:ext cx="137160" cy="358140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0EABE653-1EED-228B-93A9-0E3BE800F667}"/>
                  </a:ext>
                </a:extLst>
              </p:cNvPr>
              <p:cNvSpPr/>
              <p:nvPr/>
            </p:nvSpPr>
            <p:spPr>
              <a:xfrm>
                <a:off x="9919700" y="4686299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2" name="Flowchart: Process 31">
                <a:extLst>
                  <a:ext uri="{FF2B5EF4-FFF2-40B4-BE49-F238E27FC236}">
                    <a16:creationId xmlns:a16="http://schemas.microsoft.com/office/drawing/2014/main" id="{3611A04D-699D-1B49-710F-A2690C57CA4E}"/>
                  </a:ext>
                </a:extLst>
              </p:cNvPr>
              <p:cNvSpPr/>
              <p:nvPr/>
            </p:nvSpPr>
            <p:spPr>
              <a:xfrm>
                <a:off x="9229320" y="4686299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3" name="Flowchart: Process 32">
                <a:extLst>
                  <a:ext uri="{FF2B5EF4-FFF2-40B4-BE49-F238E27FC236}">
                    <a16:creationId xmlns:a16="http://schemas.microsoft.com/office/drawing/2014/main" id="{6258A992-2088-B2CF-F74D-7D25A2DC85F6}"/>
                  </a:ext>
                </a:extLst>
              </p:cNvPr>
              <p:cNvSpPr/>
              <p:nvPr/>
            </p:nvSpPr>
            <p:spPr>
              <a:xfrm>
                <a:off x="7997860" y="4686299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4" name="Flowchart: Process 33">
                <a:extLst>
                  <a:ext uri="{FF2B5EF4-FFF2-40B4-BE49-F238E27FC236}">
                    <a16:creationId xmlns:a16="http://schemas.microsoft.com/office/drawing/2014/main" id="{328A8838-9233-AB26-17AC-D7A5DA0DCF3A}"/>
                  </a:ext>
                </a:extLst>
              </p:cNvPr>
              <p:cNvSpPr/>
              <p:nvPr/>
            </p:nvSpPr>
            <p:spPr>
              <a:xfrm>
                <a:off x="7170320" y="4686299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5" name="Flowchart: Process 34">
                <a:extLst>
                  <a:ext uri="{FF2B5EF4-FFF2-40B4-BE49-F238E27FC236}">
                    <a16:creationId xmlns:a16="http://schemas.microsoft.com/office/drawing/2014/main" id="{2FBEFB22-D061-285B-3AD8-3C7505E77B6C}"/>
                  </a:ext>
                </a:extLst>
              </p:cNvPr>
              <p:cNvSpPr/>
              <p:nvPr/>
            </p:nvSpPr>
            <p:spPr>
              <a:xfrm>
                <a:off x="6295500" y="4686299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6" name="Flowchart: Process 35">
                <a:extLst>
                  <a:ext uri="{FF2B5EF4-FFF2-40B4-BE49-F238E27FC236}">
                    <a16:creationId xmlns:a16="http://schemas.microsoft.com/office/drawing/2014/main" id="{80522944-64DA-F9AF-075D-5EA5FB1803B8}"/>
                  </a:ext>
                </a:extLst>
              </p:cNvPr>
              <p:cNvSpPr/>
              <p:nvPr/>
            </p:nvSpPr>
            <p:spPr>
              <a:xfrm>
                <a:off x="5461249" y="4686299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7" name="Flowchart: Process 36">
                <a:extLst>
                  <a:ext uri="{FF2B5EF4-FFF2-40B4-BE49-F238E27FC236}">
                    <a16:creationId xmlns:a16="http://schemas.microsoft.com/office/drawing/2014/main" id="{87D581D7-806A-9B25-33B0-B44006959577}"/>
                  </a:ext>
                </a:extLst>
              </p:cNvPr>
              <p:cNvSpPr/>
              <p:nvPr/>
            </p:nvSpPr>
            <p:spPr>
              <a:xfrm>
                <a:off x="4586429" y="4686298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Flowchart: Process 37">
                <a:extLst>
                  <a:ext uri="{FF2B5EF4-FFF2-40B4-BE49-F238E27FC236}">
                    <a16:creationId xmlns:a16="http://schemas.microsoft.com/office/drawing/2014/main" id="{988ECD8C-980E-19C7-4A54-39BD7B8045A9}"/>
                  </a:ext>
                </a:extLst>
              </p:cNvPr>
              <p:cNvSpPr/>
              <p:nvPr/>
            </p:nvSpPr>
            <p:spPr>
              <a:xfrm>
                <a:off x="3758889" y="4686297"/>
                <a:ext cx="128040" cy="246539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40005AC8-F6BA-B031-D58C-A747BF35A357}"/>
                </a:ext>
              </a:extLst>
            </p:cNvPr>
            <p:cNvSpPr/>
            <p:nvPr/>
          </p:nvSpPr>
          <p:spPr>
            <a:xfrm>
              <a:off x="8105666" y="3275489"/>
              <a:ext cx="137160" cy="35814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375C7E04-59E8-A0E3-C550-AC32DAA8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5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405239-6CF4-C660-7FFF-82534009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2" y="842170"/>
            <a:ext cx="10993949" cy="498598"/>
          </a:xfrm>
        </p:spPr>
        <p:txBody>
          <a:bodyPr>
            <a:normAutofit/>
          </a:bodyPr>
          <a:lstStyle/>
          <a:p>
            <a:r>
              <a:rPr lang="nl-NL" sz="3600" dirty="0"/>
              <a:t>BEP medium </a:t>
            </a:r>
            <a:r>
              <a:rPr lang="nl-NL" sz="3600" dirty="0" err="1"/>
              <a:t>scale</a:t>
            </a:r>
            <a:r>
              <a:rPr lang="nl-NL" sz="3600" dirty="0"/>
              <a:t>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235E2-0169-832F-393B-6A7A41B5FAA9}"/>
              </a:ext>
            </a:extLst>
          </p:cNvPr>
          <p:cNvSpPr txBox="1"/>
          <p:nvPr/>
        </p:nvSpPr>
        <p:spPr>
          <a:xfrm>
            <a:off x="773698" y="133147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Instrumentation</a:t>
            </a:r>
          </a:p>
        </p:txBody>
      </p:sp>
      <p:pic>
        <p:nvPicPr>
          <p:cNvPr id="12" name="Picture 11" descr="A factory with several machines&#10;&#10;AI-generated content may be incorrect.">
            <a:extLst>
              <a:ext uri="{FF2B5EF4-FFF2-40B4-BE49-F238E27FC236}">
                <a16:creationId xmlns:a16="http://schemas.microsoft.com/office/drawing/2014/main" id="{447BC4AE-C6A5-42AB-11AC-D9FFF62EE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190" y="1717829"/>
            <a:ext cx="2531498" cy="1898624"/>
          </a:xfrm>
          <a:prstGeom prst="rect">
            <a:avLst/>
          </a:prstGeom>
        </p:spPr>
      </p:pic>
      <p:pic>
        <p:nvPicPr>
          <p:cNvPr id="4096" name="Graphic 4095" descr="Camera with solid fill">
            <a:extLst>
              <a:ext uri="{FF2B5EF4-FFF2-40B4-BE49-F238E27FC236}">
                <a16:creationId xmlns:a16="http://schemas.microsoft.com/office/drawing/2014/main" id="{4E3CD1AE-09DA-5659-8E03-C58208D720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8617" y="2946900"/>
            <a:ext cx="427383" cy="427383"/>
          </a:xfrm>
          <a:prstGeom prst="rect">
            <a:avLst/>
          </a:prstGeom>
        </p:spPr>
      </p:pic>
      <p:pic>
        <p:nvPicPr>
          <p:cNvPr id="4097" name="Graphic 4096" descr="Camera with solid fill">
            <a:extLst>
              <a:ext uri="{FF2B5EF4-FFF2-40B4-BE49-F238E27FC236}">
                <a16:creationId xmlns:a16="http://schemas.microsoft.com/office/drawing/2014/main" id="{B75A3C1C-FA8E-AEE9-B19E-85D550A315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1281" y="2938057"/>
            <a:ext cx="427383" cy="427383"/>
          </a:xfrm>
          <a:prstGeom prst="rect">
            <a:avLst/>
          </a:prstGeom>
        </p:spPr>
      </p:pic>
      <p:sp>
        <p:nvSpPr>
          <p:cNvPr id="4099" name="Rectangle 4098">
            <a:extLst>
              <a:ext uri="{FF2B5EF4-FFF2-40B4-BE49-F238E27FC236}">
                <a16:creationId xmlns:a16="http://schemas.microsoft.com/office/drawing/2014/main" id="{367E6698-89A6-8C07-D134-6FCDF846C693}"/>
              </a:ext>
            </a:extLst>
          </p:cNvPr>
          <p:cNvSpPr/>
          <p:nvPr/>
        </p:nvSpPr>
        <p:spPr>
          <a:xfrm>
            <a:off x="4297998" y="3425370"/>
            <a:ext cx="972000" cy="326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32 PPT</a:t>
            </a:r>
          </a:p>
        </p:txBody>
      </p:sp>
      <p:pic>
        <p:nvPicPr>
          <p:cNvPr id="4101" name="Afbeelding 5">
            <a:extLst>
              <a:ext uri="{FF2B5EF4-FFF2-40B4-BE49-F238E27FC236}">
                <a16:creationId xmlns:a16="http://schemas.microsoft.com/office/drawing/2014/main" id="{691F2D95-BFE8-8AEC-1492-D48BE81D8D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9722FAD-06A7-70FB-B4D6-8FD9785D5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54189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B584C4B-B169-61AA-4ABD-AA0F08C3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52762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C324-614B-5057-73A8-733890C2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362"/>
            <a:ext cx="10515600" cy="469406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Digital </a:t>
            </a:r>
            <a:r>
              <a:rPr lang="nl-NL" sz="4000" dirty="0" err="1"/>
              <a:t>Twin</a:t>
            </a:r>
            <a:r>
              <a:rPr lang="nl-NL" sz="4000" dirty="0"/>
              <a:t> </a:t>
            </a:r>
            <a:r>
              <a:rPr lang="nl-NL" sz="4000" dirty="0" err="1"/>
              <a:t>Implementation</a:t>
            </a:r>
            <a:endParaRPr lang="nl-NL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AB7DA7-450B-45AE-1AD1-EB4B05092917}"/>
              </a:ext>
            </a:extLst>
          </p:cNvPr>
          <p:cNvGraphicFramePr/>
          <p:nvPr/>
        </p:nvGraphicFramePr>
        <p:xfrm>
          <a:off x="677779" y="1961148"/>
          <a:ext cx="10676021" cy="425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7C551-10E3-9420-EAAB-57462346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6</a:t>
            </a:fld>
            <a:endParaRPr lang="nl-NL"/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C0931F36-808E-16BA-A370-4DC715639D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3C9FC39-E2E7-2FF7-0E6D-588AF45FE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173732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84B410F-4601-F6FA-A60E-7C22C97A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80338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2678E1-B842-5C15-D935-AA5A780F3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92890"/>
              </p:ext>
            </p:extLst>
          </p:nvPr>
        </p:nvGraphicFramePr>
        <p:xfrm>
          <a:off x="1291757" y="1942197"/>
          <a:ext cx="10354144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BE85-1F26-D150-C52F-75E8E598363A}"/>
              </a:ext>
            </a:extLst>
          </p:cNvPr>
          <p:cNvSpPr txBox="1">
            <a:spLocks/>
          </p:cNvSpPr>
          <p:nvPr/>
        </p:nvSpPr>
        <p:spPr>
          <a:xfrm>
            <a:off x="660400" y="1471156"/>
            <a:ext cx="5588000" cy="3672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experiment:</a:t>
            </a:r>
          </a:p>
        </p:txBody>
      </p:sp>
      <p:pic>
        <p:nvPicPr>
          <p:cNvPr id="6148" name="Picture 4" descr="montón de arena montículo de arena amarilla. duna de arena en el desierto o  en la playa. 7873579 Vector en Vecteezy">
            <a:extLst>
              <a:ext uri="{FF2B5EF4-FFF2-40B4-BE49-F238E27FC236}">
                <a16:creationId xmlns:a16="http://schemas.microsoft.com/office/drawing/2014/main" id="{A990E167-5E9F-5450-25FF-4228E6E5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968" r="93344">
                        <a14:foregroundMark x1="10176" y1="59490" x2="6044" y2="64184"/>
                        <a14:foregroundMark x1="6044" y1="64184" x2="10329" y2="59592"/>
                        <a14:foregroundMark x1="10176" y1="59286" x2="10176" y2="59286"/>
                        <a14:foregroundMark x1="88906" y1="59082" x2="93344" y2="63980"/>
                        <a14:foregroundMark x1="93344" y1="63980" x2="89901" y2="59796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0" y="2816451"/>
            <a:ext cx="1633747" cy="12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Ruler with solid fill">
            <a:extLst>
              <a:ext uri="{FF2B5EF4-FFF2-40B4-BE49-F238E27FC236}">
                <a16:creationId xmlns:a16="http://schemas.microsoft.com/office/drawing/2014/main" id="{D98E79DC-51BD-1C5B-82F7-068290268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5300" y="2311399"/>
            <a:ext cx="914400" cy="914400"/>
          </a:xfrm>
          <a:prstGeom prst="rect">
            <a:avLst/>
          </a:prstGeom>
        </p:spPr>
      </p:pic>
      <p:pic>
        <p:nvPicPr>
          <p:cNvPr id="8" name="Graphic 7" descr="Images with solid fill">
            <a:extLst>
              <a:ext uri="{FF2B5EF4-FFF2-40B4-BE49-F238E27FC236}">
                <a16:creationId xmlns:a16="http://schemas.microsoft.com/office/drawing/2014/main" id="{37CF175C-ECBA-0FBD-29C9-4B5CD6CC4F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27543" y="3225799"/>
            <a:ext cx="787400" cy="787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C00E0-66D1-A203-B9C4-1A2B23A5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7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21AD2-29FD-CCCA-9980-4EC585A0E50D}"/>
              </a:ext>
            </a:extLst>
          </p:cNvPr>
          <p:cNvSpPr txBox="1">
            <a:spLocks/>
          </p:cNvSpPr>
          <p:nvPr/>
        </p:nvSpPr>
        <p:spPr>
          <a:xfrm>
            <a:off x="790572" y="836712"/>
            <a:ext cx="10993949" cy="4985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Digital </a:t>
            </a:r>
            <a:r>
              <a:rPr lang="nl-NL" dirty="0" err="1"/>
              <a:t>Twin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endParaRPr lang="nl-NL" dirty="0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CA9446E9-C2A0-B6F2-45DB-101E5111AF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2869ED5-6EB6-9AC2-B1C2-7AC3A27CB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115220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0B051FC-DE36-FEDE-D52A-A5A62DFF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8352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DD15C2-272D-FBC8-2E4F-870518B55D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1980588"/>
              </p:ext>
            </p:extLst>
          </p:nvPr>
        </p:nvGraphicFramePr>
        <p:xfrm>
          <a:off x="322658" y="3475868"/>
          <a:ext cx="1150104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41E52B6-716D-5E19-B318-883BE8F708A3}"/>
              </a:ext>
            </a:extLst>
          </p:cNvPr>
          <p:cNvGrpSpPr/>
          <p:nvPr/>
        </p:nvGrpSpPr>
        <p:grpSpPr>
          <a:xfrm>
            <a:off x="3961751" y="1512924"/>
            <a:ext cx="2094118" cy="1256470"/>
            <a:chOff x="0" y="0"/>
            <a:chExt cx="2094118" cy="12564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CCF3D7-C8A9-C602-FF31-BAB091753DB9}"/>
                </a:ext>
              </a:extLst>
            </p:cNvPr>
            <p:cNvSpPr/>
            <p:nvPr/>
          </p:nvSpPr>
          <p:spPr>
            <a:xfrm>
              <a:off x="0" y="0"/>
              <a:ext cx="2094118" cy="1256470"/>
            </a:xfrm>
            <a:prstGeom prst="rect">
              <a:avLst/>
            </a:prstGeom>
            <a:solidFill>
              <a:srgbClr val="F2F2F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6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687D19-916E-9E37-3295-ADAB9D0F64B4}"/>
                </a:ext>
              </a:extLst>
            </p:cNvPr>
            <p:cNvSpPr txBox="1"/>
            <p:nvPr/>
          </p:nvSpPr>
          <p:spPr>
            <a:xfrm>
              <a:off x="0" y="0"/>
              <a:ext cx="2094118" cy="1256470"/>
            </a:xfrm>
            <a:prstGeom prst="rect">
              <a:avLst/>
            </a:prstGeom>
            <a:solidFill>
              <a:srgbClr val="F2F2F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defPPr>
                <a:defRPr lang="nl-NL"/>
              </a:defPPr>
              <a:lvl1pPr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600">
                  <a:solidFill>
                    <a:schemeClr val="tx1"/>
                  </a:solidFill>
                </a:defRPr>
              </a:lvl1pPr>
            </a:lstStyle>
            <a:p>
              <a:r>
                <a:rPr lang="en-GB" dirty="0"/>
                <a:t>Data Handling: Tailored tools for loading, processing, and analysis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22AE1-D894-E946-7CF9-06990B0398D5}"/>
              </a:ext>
            </a:extLst>
          </p:cNvPr>
          <p:cNvGrpSpPr/>
          <p:nvPr/>
        </p:nvGrpSpPr>
        <p:grpSpPr>
          <a:xfrm>
            <a:off x="6146799" y="1512924"/>
            <a:ext cx="2094118" cy="1256470"/>
            <a:chOff x="2172348" y="59570"/>
            <a:chExt cx="2094118" cy="12564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F38094-8713-A209-C521-E75FAD2189D2}"/>
                </a:ext>
              </a:extLst>
            </p:cNvPr>
            <p:cNvSpPr/>
            <p:nvPr/>
          </p:nvSpPr>
          <p:spPr>
            <a:xfrm>
              <a:off x="2172348" y="59570"/>
              <a:ext cx="2094118" cy="125647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350239"/>
                <a:satOff val="-92"/>
                <a:lumOff val="218"/>
                <a:alphaOff val="0"/>
              </a:schemeClr>
            </a:fillRef>
            <a:effectRef idx="0">
              <a:schemeClr val="accent5">
                <a:hueOff val="-1350239"/>
                <a:satOff val="-92"/>
                <a:lumOff val="2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945C6F-6628-3784-865B-A92F63D39E6D}"/>
                </a:ext>
              </a:extLst>
            </p:cNvPr>
            <p:cNvSpPr txBox="1"/>
            <p:nvPr/>
          </p:nvSpPr>
          <p:spPr>
            <a:xfrm>
              <a:off x="2172348" y="59570"/>
              <a:ext cx="2094118" cy="1256470"/>
            </a:xfrm>
            <a:prstGeom prst="rect">
              <a:avLst/>
            </a:prstGeom>
            <a:solidFill>
              <a:srgbClr val="F2F2F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1"/>
                  </a:solidFill>
                </a:rPr>
                <a:t>Local Operation: No network dependency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5383ED5-52E6-51E9-D516-D11AE59F7123}"/>
              </a:ext>
            </a:extLst>
          </p:cNvPr>
          <p:cNvSpPr/>
          <p:nvPr/>
        </p:nvSpPr>
        <p:spPr>
          <a:xfrm>
            <a:off x="5949949" y="2971799"/>
            <a:ext cx="292100" cy="508001"/>
          </a:xfrm>
          <a:prstGeom prst="downArrow">
            <a:avLst/>
          </a:prstGeom>
          <a:solidFill>
            <a:srgbClr val="2C7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CCEC25-2E42-2E8F-EB0E-1C2C7240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908C-9293-434A-B5CE-FB20966C3835}" type="slidenum">
              <a:rPr lang="nl-NL" smtClean="0"/>
              <a:t>8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DFDBB-AF98-77DE-F97C-1D8090A69E1B}"/>
              </a:ext>
            </a:extLst>
          </p:cNvPr>
          <p:cNvSpPr txBox="1">
            <a:spLocks/>
          </p:cNvSpPr>
          <p:nvPr/>
        </p:nvSpPr>
        <p:spPr>
          <a:xfrm>
            <a:off x="790572" y="842170"/>
            <a:ext cx="10993949" cy="4985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Digital </a:t>
            </a:r>
            <a:r>
              <a:rPr lang="nl-NL" dirty="0" err="1"/>
              <a:t>Twin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endParaRPr lang="nl-NL" dirty="0"/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E34E1122-7D5A-6559-6453-271E8F3FC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DFF6CC-213F-E5B8-1AE0-3702FD970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115220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DF3149-DCAD-B4F2-6334-1D7E85BF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531389"/>
            <a:ext cx="5364163" cy="138499"/>
          </a:xfrm>
        </p:spPr>
        <p:txBody>
          <a:bodyPr/>
          <a:lstStyle/>
          <a:p>
            <a:r>
              <a:rPr lang="nl-NL" dirty="0" err="1"/>
              <a:t>Geotechniekdag</a:t>
            </a:r>
            <a:r>
              <a:rPr lang="nl-NL" dirty="0"/>
              <a:t> - 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46993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2CB731-F590-2E5C-8298-EA7A86A16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909623"/>
              </p:ext>
            </p:extLst>
          </p:nvPr>
        </p:nvGraphicFramePr>
        <p:xfrm>
          <a:off x="762961" y="169959"/>
          <a:ext cx="10014720" cy="5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C50C4C-5CBF-3473-63FA-2C75A2EDA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43" y="164248"/>
            <a:ext cx="4455193" cy="384081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9C7076-9267-E57E-48CA-F899521E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Timesaver PowerPoint  -  December 2024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96774-781C-8167-B10F-C3079D20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09A-592F-4C6E-A1FE-17CB5626E9DF}" type="slidenum">
              <a:rPr lang="nl-NL" smtClean="0"/>
              <a:t>9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7A630-5F2E-2BD3-0A4F-DF6C4DF2A1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6884" y="1693947"/>
            <a:ext cx="10574810" cy="4999805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A7501130-0675-A160-BED0-D64F4C889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576" y="0"/>
            <a:ext cx="906277" cy="10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tares - DEC 2024">
  <a:themeElements>
    <a:clrScheme name="Deltares JULI 2024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80C80"/>
      </a:hlink>
      <a:folHlink>
        <a:srgbClr val="0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ustom Color 1">
      <a:srgbClr val="E6E6E6"/>
    </a:custClr>
    <a:custClr name="Custom Color 2">
      <a:srgbClr val="F0F4FF"/>
    </a:custClr>
    <a:custClr name="Custom Color 3">
      <a:srgbClr val="F0FCFA"/>
    </a:custClr>
    <a:custClr name="Custom Color 4">
      <a:srgbClr val="FFD814"/>
    </a:custClr>
    <a:custClr name="Custom Color 5">
      <a:srgbClr val="D63300"/>
    </a:custClr>
  </a:custClrLst>
  <a:extLst>
    <a:ext uri="{05A4C25C-085E-4340-85A3-A5531E510DB2}">
      <thm15:themeFamily xmlns:thm15="http://schemas.microsoft.com/office/thememl/2012/main" name="Deltares PowerPoint timesaver EN.pptx" id="{841E6BA7-4692-417F-9AAB-C986D496EE67}" vid="{F33D1017-EB5F-4D5F-9642-0E8157114B3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D5FF668032E4C9274B47EB275ABFF" ma:contentTypeVersion="11" ma:contentTypeDescription="Create a new document." ma:contentTypeScope="" ma:versionID="6993092d5444a04245674f34c3b09c9a">
  <xsd:schema xmlns:xsd="http://www.w3.org/2001/XMLSchema" xmlns:xs="http://www.w3.org/2001/XMLSchema" xmlns:p="http://schemas.microsoft.com/office/2006/metadata/properties" xmlns:ns2="784e3b78-916f-4464-b7f7-91bc32f279b4" xmlns:ns3="659caa58-334e-4197-ba2d-04bc96ec47dc" targetNamespace="http://schemas.microsoft.com/office/2006/metadata/properties" ma:root="true" ma:fieldsID="8009c600caab81c92e336f409ef34edf" ns2:_="" ns3:_="">
    <xsd:import namespace="784e3b78-916f-4464-b7f7-91bc32f279b4"/>
    <xsd:import namespace="659caa58-334e-4197-ba2d-04bc96ec4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e3b78-916f-4464-b7f7-91bc32f27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92cde-922f-41e6-b057-b97c56e4b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caa58-334e-4197-ba2d-04bc96ec47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93b574-45f7-4b26-aace-c8bf04aa81e8}" ma:internalName="TaxCatchAll" ma:showField="CatchAllData" ma:web="659caa58-334e-4197-ba2d-04bc96ec4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4e3b78-916f-4464-b7f7-91bc32f279b4">
      <Terms xmlns="http://schemas.microsoft.com/office/infopath/2007/PartnerControls"/>
    </lcf76f155ced4ddcb4097134ff3c332f>
    <TaxCatchAll xmlns="659caa58-334e-4197-ba2d-04bc96ec47dc" xsi:nil="true"/>
  </documentManagement>
</p:properties>
</file>

<file path=customXml/itemProps1.xml><?xml version="1.0" encoding="utf-8"?>
<ds:datastoreItem xmlns:ds="http://schemas.openxmlformats.org/officeDocument/2006/customXml" ds:itemID="{51233AFC-2149-4899-B845-A459E21C5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19871-2C5C-42D3-8A8E-5F78F212A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e3b78-916f-4464-b7f7-91bc32f279b4"/>
    <ds:schemaRef ds:uri="659caa58-334e-4197-ba2d-04bc96ec4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6DDE48-3233-4403-A701-9149471FABA2}">
  <ds:schemaRefs>
    <ds:schemaRef ds:uri="http://schemas.microsoft.com/office/2006/metadata/properties"/>
    <ds:schemaRef ds:uri="http://schemas.microsoft.com/office/infopath/2007/PartnerControls"/>
    <ds:schemaRef ds:uri="784e3b78-916f-4464-b7f7-91bc32f279b4"/>
    <ds:schemaRef ds:uri="659caa58-334e-4197-ba2d-04bc96ec4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Deltares PowerPoint timesaver EN</Template>
  <TotalTime>982</TotalTime>
  <Words>1450</Words>
  <Application>Microsoft Office PowerPoint</Application>
  <PresentationFormat>Breedbeeld</PresentationFormat>
  <Paragraphs>248</Paragraphs>
  <Slides>19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Deltares - DEC 2024</vt:lpstr>
      <vt:lpstr>  </vt:lpstr>
      <vt:lpstr>What is a Digital Twin?</vt:lpstr>
      <vt:lpstr>Advantages of a Digital Twin</vt:lpstr>
      <vt:lpstr>BEP medium scale experiment</vt:lpstr>
      <vt:lpstr>BEP medium scale experiment</vt:lpstr>
      <vt:lpstr>Digital Twin Implementation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Conclusions</vt:lpstr>
      <vt:lpstr>Conclusions</vt:lpstr>
      <vt:lpstr>Current limitations</vt:lpstr>
      <vt:lpstr>Future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Diana Portillo Arreguín</dc:creator>
  <cp:lastModifiedBy>Angelique van Tongeren</cp:lastModifiedBy>
  <cp:revision>2</cp:revision>
  <dcterms:created xsi:type="dcterms:W3CDTF">2025-10-16T12:17:39Z</dcterms:created>
  <dcterms:modified xsi:type="dcterms:W3CDTF">2025-10-21T15:35:48Z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0x010100EC7D5FF668032E4C9274B47EB275ABFF</vt:lpwstr>
  </property>
</Properties>
</file>