
<file path=[Content_Types].xml><?xml version="1.0" encoding="utf-8"?>
<Types xmlns="http://schemas.openxmlformats.org/package/2006/content-types">
  <Default Extension="AA6E3670" ContentType="image/png"/>
  <Default Extension="EBB9AC00" ContentType="image/png"/>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22"/>
  </p:notesMasterIdLst>
  <p:handoutMasterIdLst>
    <p:handoutMasterId r:id="rId23"/>
  </p:handoutMasterIdLst>
  <p:sldIdLst>
    <p:sldId id="256" r:id="rId5"/>
    <p:sldId id="297" r:id="rId6"/>
    <p:sldId id="325" r:id="rId7"/>
    <p:sldId id="396" r:id="rId8"/>
    <p:sldId id="393" r:id="rId9"/>
    <p:sldId id="395" r:id="rId10"/>
    <p:sldId id="394" r:id="rId11"/>
    <p:sldId id="397" r:id="rId12"/>
    <p:sldId id="332" r:id="rId13"/>
    <p:sldId id="399" r:id="rId14"/>
    <p:sldId id="400" r:id="rId15"/>
    <p:sldId id="401" r:id="rId16"/>
    <p:sldId id="402" r:id="rId17"/>
    <p:sldId id="403" r:id="rId18"/>
    <p:sldId id="398" r:id="rId19"/>
    <p:sldId id="404" r:id="rId20"/>
    <p:sldId id="405" r:id="rId21"/>
  </p:sldIdLst>
  <p:sldSz cx="12192000" cy="6858000"/>
  <p:notesSz cx="6858000" cy="9144000"/>
  <p:embeddedFontLst>
    <p:embeddedFont>
      <p:font typeface="Rubik" panose="020B0604020202020204" charset="-79"/>
      <p:regular r:id="rId24"/>
      <p:bold r:id="rId25"/>
    </p:embeddedFont>
    <p:embeddedFont>
      <p:font typeface="Wingdings 2" panose="05020102010507070707" pitchFamily="18" charset="2"/>
      <p:regular r:id="rId26"/>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03227C34-3DE6-4BEC-B0B3-255A8638E544}">
          <p14:sldIdLst>
            <p14:sldId id="256"/>
            <p14:sldId id="297"/>
            <p14:sldId id="325"/>
            <p14:sldId id="396"/>
            <p14:sldId id="393"/>
            <p14:sldId id="395"/>
            <p14:sldId id="394"/>
            <p14:sldId id="397"/>
            <p14:sldId id="332"/>
            <p14:sldId id="399"/>
            <p14:sldId id="400"/>
            <p14:sldId id="401"/>
            <p14:sldId id="402"/>
            <p14:sldId id="403"/>
            <p14:sldId id="398"/>
            <p14:sldId id="404"/>
            <p14:sldId id="405"/>
          </p14:sldIdLst>
        </p14:section>
        <p14:section name="Standaardsectie" id="{BCC2F70C-2720-154D-9F4B-F7F1B8E7437C}">
          <p14:sldIdLst/>
        </p14:section>
        <p14:section name="Naamloze sectie" id="{C9D8E3CC-F903-41A2-BAE8-E9B04D09548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bastian Flügge" initials="SF" lastIdx="6" clrIdx="0">
    <p:extLst>
      <p:ext uri="{19B8F6BF-5375-455C-9EA6-DF929625EA0E}">
        <p15:presenceInfo xmlns:p15="http://schemas.microsoft.com/office/powerpoint/2012/main" userId="Sebastian Flügg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F"/>
    <a:srgbClr val="FFFDFF"/>
    <a:srgbClr val="FFFFFF"/>
    <a:srgbClr val="FFFEFE"/>
    <a:srgbClr val="FFFFFD"/>
    <a:srgbClr val="FDFFFF"/>
    <a:srgbClr val="FFFFFE"/>
    <a:srgbClr val="FEFEFE"/>
    <a:srgbClr val="FEFEFF"/>
    <a:srgbClr val="FE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32" autoAdjust="0"/>
    <p:restoredTop sz="73272" autoAdjust="0"/>
  </p:normalViewPr>
  <p:slideViewPr>
    <p:cSldViewPr snapToObjects="1">
      <p:cViewPr varScale="1">
        <p:scale>
          <a:sx n="81" d="100"/>
          <a:sy n="81" d="100"/>
        </p:scale>
        <p:origin x="1794" y="84"/>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119" d="100"/>
          <a:sy n="119" d="100"/>
        </p:scale>
        <p:origin x="4136" y="84"/>
      </p:cViewPr>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D55F895-2A3B-4968-A253-1072A694AF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sz="1000" dirty="0"/>
          </a:p>
        </p:txBody>
      </p:sp>
      <p:sp>
        <p:nvSpPr>
          <p:cNvPr id="3" name="Datumsplatzhalter 2">
            <a:extLst>
              <a:ext uri="{FF2B5EF4-FFF2-40B4-BE49-F238E27FC236}">
                <a16:creationId xmlns:a16="http://schemas.microsoft.com/office/drawing/2014/main" id="{C1D06551-DABC-456D-A8AF-AB82DDB5EE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D7AEB4-2A9C-4108-8D20-2A76DE0E7D93}" type="datetimeFigureOut">
              <a:rPr lang="de-DE" sz="1000" smtClean="0"/>
              <a:t>10.11.2025</a:t>
            </a:fld>
            <a:endParaRPr lang="de-DE" sz="1000"/>
          </a:p>
        </p:txBody>
      </p:sp>
      <p:sp>
        <p:nvSpPr>
          <p:cNvPr id="4" name="Fußzeilenplatzhalter 3">
            <a:extLst>
              <a:ext uri="{FF2B5EF4-FFF2-40B4-BE49-F238E27FC236}">
                <a16:creationId xmlns:a16="http://schemas.microsoft.com/office/drawing/2014/main" id="{11BC75B6-AA33-4F38-8BDE-4F5783314D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sz="1000"/>
          </a:p>
        </p:txBody>
      </p:sp>
      <p:sp>
        <p:nvSpPr>
          <p:cNvPr id="5" name="Foliennummernplatzhalter 4">
            <a:extLst>
              <a:ext uri="{FF2B5EF4-FFF2-40B4-BE49-F238E27FC236}">
                <a16:creationId xmlns:a16="http://schemas.microsoft.com/office/drawing/2014/main" id="{0887DC8E-66F1-49E3-8201-1DEEDC0B0E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1BC8DA-0F3D-42EE-9372-A01CE6960BF4}" type="slidenum">
              <a:rPr lang="de-DE" sz="1000" smtClean="0"/>
              <a:t>‹nr.›</a:t>
            </a:fld>
            <a:endParaRPr lang="de-DE" sz="1000"/>
          </a:p>
        </p:txBody>
      </p:sp>
    </p:spTree>
    <p:extLst>
      <p:ext uri="{BB962C8B-B14F-4D97-AF65-F5344CB8AC3E}">
        <p14:creationId xmlns:p14="http://schemas.microsoft.com/office/powerpoint/2010/main" val="8411957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EC1E3F36-B169-4FF0-9B63-0A63A8D32433}" type="datetimeFigureOut">
              <a:rPr lang="de-DE" smtClean="0"/>
              <a:pPr/>
              <a:t>10.11.2025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502E6AF0-9E3C-47FC-AF7C-A9516334D21C}" type="slidenum">
              <a:rPr lang="de-DE" smtClean="0"/>
              <a:pPr/>
              <a:t>‹nr.›</a:t>
            </a:fld>
            <a:endParaRPr lang="de-DE"/>
          </a:p>
        </p:txBody>
      </p:sp>
    </p:spTree>
    <p:extLst>
      <p:ext uri="{BB962C8B-B14F-4D97-AF65-F5344CB8AC3E}">
        <p14:creationId xmlns:p14="http://schemas.microsoft.com/office/powerpoint/2010/main" val="216812063"/>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182563" indent="-182563" algn="l" defTabSz="914400" rtl="0" eaLnBrk="1" latinLnBrk="0" hangingPunct="1">
      <a:spcBef>
        <a:spcPts val="300"/>
      </a:spcBef>
      <a:buClr>
        <a:schemeClr val="accent1"/>
      </a:buClr>
      <a:buFont typeface="Wingdings" panose="05000000000000000000" pitchFamily="2" charset="2"/>
      <a:buChar char="§"/>
      <a:defRPr sz="1100" kern="1200">
        <a:solidFill>
          <a:schemeClr val="tx1"/>
        </a:solidFill>
        <a:latin typeface="+mn-lt"/>
        <a:ea typeface="+mn-ea"/>
        <a:cs typeface="+mn-cs"/>
      </a:defRPr>
    </a:lvl2pPr>
    <a:lvl3pPr marL="358775" indent="-176213" algn="l" defTabSz="914400" rtl="0" eaLnBrk="1" latinLnBrk="0" hangingPunct="1">
      <a:spcBef>
        <a:spcPts val="300"/>
      </a:spcBef>
      <a:buClr>
        <a:schemeClr val="accent1"/>
      </a:buClr>
      <a:buFont typeface="Wingdings" panose="05000000000000000000" pitchFamily="2" charset="2"/>
      <a:buChar char="§"/>
      <a:defRPr sz="1100" kern="1200">
        <a:solidFill>
          <a:schemeClr val="tx1"/>
        </a:solidFill>
        <a:latin typeface="+mn-lt"/>
        <a:ea typeface="+mn-ea"/>
        <a:cs typeface="+mn-cs"/>
      </a:defRPr>
    </a:lvl3pPr>
    <a:lvl4pPr marL="539750" indent="-180975" algn="l" defTabSz="914400" rtl="0" eaLnBrk="1" latinLnBrk="0" hangingPunct="1">
      <a:spcBef>
        <a:spcPts val="300"/>
      </a:spcBef>
      <a:buClr>
        <a:schemeClr val="accent1"/>
      </a:buClr>
      <a:buFont typeface="Wingdings" panose="05000000000000000000" pitchFamily="2" charset="2"/>
      <a:buChar char="§"/>
      <a:defRPr sz="1100" kern="1200">
        <a:solidFill>
          <a:schemeClr val="tx1"/>
        </a:solidFill>
        <a:latin typeface="+mn-lt"/>
        <a:ea typeface="+mn-ea"/>
        <a:cs typeface="+mn-cs"/>
      </a:defRPr>
    </a:lvl4pPr>
    <a:lvl5pPr marL="715963" indent="-176213" algn="l" defTabSz="914400" rtl="0" eaLnBrk="1" latinLnBrk="0" hangingPunct="1">
      <a:spcBef>
        <a:spcPts val="300"/>
      </a:spcBef>
      <a:buClr>
        <a:schemeClr val="accent1"/>
      </a:buClr>
      <a:buFont typeface="Wingdings" panose="05000000000000000000" pitchFamily="2" charset="2"/>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nl-NL" dirty="0"/>
              <a:t>Vandaag heb ik het genoegen om u allen meer te vertellen over draagkracht verbetering door de injectietechniek van URETEK. Een techniek waarmee we al ruim 30jr actief zijn in de wereld van de funderingsproblematiek.</a:t>
            </a:r>
            <a:endParaRPr lang="de-DE" dirty="0"/>
          </a:p>
        </p:txBody>
      </p:sp>
      <p:sp>
        <p:nvSpPr>
          <p:cNvPr id="4" name="Foliennummernplatzhalter 3"/>
          <p:cNvSpPr>
            <a:spLocks noGrp="1"/>
          </p:cNvSpPr>
          <p:nvPr>
            <p:ph type="sldNum" sz="quarter" idx="5"/>
          </p:nvPr>
        </p:nvSpPr>
        <p:spPr/>
        <p:txBody>
          <a:bodyPr/>
          <a:lstStyle/>
          <a:p>
            <a:fld id="{502E6AF0-9E3C-47FC-AF7C-A9516334D21C}" type="slidenum">
              <a:rPr lang="de-DE" smtClean="0"/>
              <a:t>1</a:t>
            </a:fld>
            <a:endParaRPr lang="de-DE"/>
          </a:p>
        </p:txBody>
      </p:sp>
    </p:spTree>
    <p:extLst>
      <p:ext uri="{BB962C8B-B14F-4D97-AF65-F5344CB8AC3E}">
        <p14:creationId xmlns:p14="http://schemas.microsoft.com/office/powerpoint/2010/main" val="1822666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A2AE5-4101-95A5-9B1B-34E680D9461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192E62F-6F51-D1F8-72E5-DFDB17C8A9B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73EC98-38A0-6456-7718-7053AC0F05E3}"/>
              </a:ext>
            </a:extLst>
          </p:cNvPr>
          <p:cNvSpPr>
            <a:spLocks noGrp="1"/>
          </p:cNvSpPr>
          <p:nvPr>
            <p:ph type="body" idx="1"/>
          </p:nvPr>
        </p:nvSpPr>
        <p:spPr/>
        <p:txBody>
          <a:bodyPr/>
          <a:lstStyle/>
          <a:p>
            <a:r>
              <a:rPr lang="nl-NL" sz="1100" kern="1200" dirty="0">
                <a:solidFill>
                  <a:schemeClr val="tx1"/>
                </a:solidFill>
                <a:effectLst/>
                <a:latin typeface="+mn-lt"/>
                <a:ea typeface="+mn-ea"/>
                <a:cs typeface="+mn-cs"/>
              </a:rPr>
              <a:t>De experimentele site van </a:t>
            </a:r>
            <a:r>
              <a:rPr lang="nl-NL" sz="1100" kern="1200" dirty="0" err="1">
                <a:solidFill>
                  <a:schemeClr val="tx1"/>
                </a:solidFill>
                <a:effectLst/>
                <a:latin typeface="+mn-lt"/>
                <a:ea typeface="+mn-ea"/>
                <a:cs typeface="+mn-cs"/>
              </a:rPr>
              <a:t>Buildwise</a:t>
            </a:r>
            <a:r>
              <a:rPr lang="nl-NL" sz="1100" kern="1200" dirty="0">
                <a:solidFill>
                  <a:schemeClr val="tx1"/>
                </a:solidFill>
                <a:effectLst/>
                <a:latin typeface="+mn-lt"/>
                <a:ea typeface="+mn-ea"/>
                <a:cs typeface="+mn-cs"/>
              </a:rPr>
              <a:t> in </a:t>
            </a:r>
            <a:r>
              <a:rPr lang="nl-NL" sz="1100" kern="1200" dirty="0" err="1">
                <a:solidFill>
                  <a:schemeClr val="tx1"/>
                </a:solidFill>
                <a:effectLst/>
                <a:latin typeface="+mn-lt"/>
                <a:ea typeface="+mn-ea"/>
                <a:cs typeface="+mn-cs"/>
              </a:rPr>
              <a:t>Limelette</a:t>
            </a:r>
            <a:r>
              <a:rPr lang="nl-NL" sz="1100" kern="1200" dirty="0">
                <a:solidFill>
                  <a:schemeClr val="tx1"/>
                </a:solidFill>
                <a:effectLst/>
                <a:latin typeface="+mn-lt"/>
                <a:ea typeface="+mn-ea"/>
                <a:cs typeface="+mn-cs"/>
              </a:rPr>
              <a:t> heeft een toplaag van teelaarde, gevolgd door een kalkhoudende leem met een kleigehalte van 14%. Deze stratigrafie is representatief voor praktijksituaties. Deze figuur toont het gemiddelde CPT-profiel in </a:t>
            </a:r>
            <a:r>
              <a:rPr lang="nl-NL" sz="1100" kern="1200" dirty="0" err="1">
                <a:solidFill>
                  <a:schemeClr val="tx1"/>
                </a:solidFill>
                <a:effectLst/>
                <a:latin typeface="+mn-lt"/>
                <a:ea typeface="+mn-ea"/>
                <a:cs typeface="+mn-cs"/>
              </a:rPr>
              <a:t>Limelette</a:t>
            </a:r>
            <a:r>
              <a:rPr lang="nl-NL" sz="1100" kern="1200" dirty="0">
                <a:solidFill>
                  <a:schemeClr val="tx1"/>
                </a:solidFill>
                <a:effectLst/>
                <a:latin typeface="+mn-lt"/>
                <a:ea typeface="+mn-ea"/>
                <a:cs typeface="+mn-cs"/>
              </a:rPr>
              <a:t>. </a:t>
            </a:r>
          </a:p>
          <a:p>
            <a:endParaRPr lang="nl-NL" dirty="0"/>
          </a:p>
        </p:txBody>
      </p:sp>
      <p:sp>
        <p:nvSpPr>
          <p:cNvPr id="4" name="Tijdelijke aanduiding voor dianummer 3">
            <a:extLst>
              <a:ext uri="{FF2B5EF4-FFF2-40B4-BE49-F238E27FC236}">
                <a16:creationId xmlns:a16="http://schemas.microsoft.com/office/drawing/2014/main" id="{C1B08284-24B7-09E7-3066-61758CEDC44D}"/>
              </a:ext>
            </a:extLst>
          </p:cNvPr>
          <p:cNvSpPr>
            <a:spLocks noGrp="1"/>
          </p:cNvSpPr>
          <p:nvPr>
            <p:ph type="sldNum" sz="quarter" idx="5"/>
          </p:nvPr>
        </p:nvSpPr>
        <p:spPr/>
        <p:txBody>
          <a:bodyPr/>
          <a:lstStyle/>
          <a:p>
            <a:fld id="{502E6AF0-9E3C-47FC-AF7C-A9516334D21C}" type="slidenum">
              <a:rPr lang="de-DE" smtClean="0"/>
              <a:pPr/>
              <a:t>10</a:t>
            </a:fld>
            <a:endParaRPr lang="de-DE"/>
          </a:p>
        </p:txBody>
      </p:sp>
    </p:spTree>
    <p:extLst>
      <p:ext uri="{BB962C8B-B14F-4D97-AF65-F5344CB8AC3E}">
        <p14:creationId xmlns:p14="http://schemas.microsoft.com/office/powerpoint/2010/main" val="367079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2734D-BE44-0969-576B-AE8DD228704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224CA69-0DA6-D19D-8282-4626FCC45D8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282D174-C1AF-30E1-7C38-E729B3A4F8DC}"/>
              </a:ext>
            </a:extLst>
          </p:cNvPr>
          <p:cNvSpPr>
            <a:spLocks noGrp="1"/>
          </p:cNvSpPr>
          <p:nvPr>
            <p:ph type="body" idx="1"/>
          </p:nvPr>
        </p:nvSpPr>
        <p:spPr/>
        <p:txBody>
          <a:bodyPr/>
          <a:lstStyle/>
          <a:p>
            <a:r>
              <a:rPr lang="nl-NL" sz="1100" kern="1200" dirty="0">
                <a:solidFill>
                  <a:schemeClr val="tx1"/>
                </a:solidFill>
                <a:effectLst/>
                <a:latin typeface="+mn-lt"/>
                <a:ea typeface="+mn-ea"/>
                <a:cs typeface="+mn-cs"/>
              </a:rPr>
              <a:t>De funderingsblokken (h: 80 cm, b: 50 cm, l: 50 cm)  werden gestort met beton van het type C30/37. </a:t>
            </a:r>
          </a:p>
          <a:p>
            <a:r>
              <a:rPr lang="nl-NL" sz="1100" kern="1200" dirty="0">
                <a:solidFill>
                  <a:schemeClr val="tx1"/>
                </a:solidFill>
                <a:effectLst/>
                <a:latin typeface="+mn-lt"/>
                <a:ea typeface="+mn-ea"/>
                <a:cs typeface="+mn-cs"/>
              </a:rPr>
              <a:t>De wapening van de funderingsblokken bestaat uit een boven- en </a:t>
            </a:r>
            <a:r>
              <a:rPr lang="nl-NL" sz="1100" kern="1200" dirty="0" err="1">
                <a:solidFill>
                  <a:schemeClr val="tx1"/>
                </a:solidFill>
                <a:effectLst/>
                <a:latin typeface="+mn-lt"/>
                <a:ea typeface="+mn-ea"/>
                <a:cs typeface="+mn-cs"/>
              </a:rPr>
              <a:t>onderwapeningsnet</a:t>
            </a:r>
            <a:r>
              <a:rPr lang="nl-NL" sz="1100" kern="1200" dirty="0">
                <a:solidFill>
                  <a:schemeClr val="tx1"/>
                </a:solidFill>
                <a:effectLst/>
                <a:latin typeface="+mn-lt"/>
                <a:ea typeface="+mn-ea"/>
                <a:cs typeface="+mn-cs"/>
              </a:rPr>
              <a:t> van ϕ14-150.</a:t>
            </a:r>
          </a:p>
          <a:p>
            <a:endParaRPr lang="nl-NL" dirty="0"/>
          </a:p>
        </p:txBody>
      </p:sp>
      <p:sp>
        <p:nvSpPr>
          <p:cNvPr id="4" name="Tijdelijke aanduiding voor dianummer 3">
            <a:extLst>
              <a:ext uri="{FF2B5EF4-FFF2-40B4-BE49-F238E27FC236}">
                <a16:creationId xmlns:a16="http://schemas.microsoft.com/office/drawing/2014/main" id="{030F15A2-0905-A2B9-C223-098105870A6A}"/>
              </a:ext>
            </a:extLst>
          </p:cNvPr>
          <p:cNvSpPr>
            <a:spLocks noGrp="1"/>
          </p:cNvSpPr>
          <p:nvPr>
            <p:ph type="sldNum" sz="quarter" idx="5"/>
          </p:nvPr>
        </p:nvSpPr>
        <p:spPr/>
        <p:txBody>
          <a:bodyPr/>
          <a:lstStyle/>
          <a:p>
            <a:fld id="{502E6AF0-9E3C-47FC-AF7C-A9516334D21C}" type="slidenum">
              <a:rPr lang="de-DE" smtClean="0"/>
              <a:pPr/>
              <a:t>11</a:t>
            </a:fld>
            <a:endParaRPr lang="de-DE"/>
          </a:p>
        </p:txBody>
      </p:sp>
    </p:spTree>
    <p:extLst>
      <p:ext uri="{BB962C8B-B14F-4D97-AF65-F5344CB8AC3E}">
        <p14:creationId xmlns:p14="http://schemas.microsoft.com/office/powerpoint/2010/main" val="2247597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A8B60-00A4-5A0D-E7F2-811520DC37B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8D00962-016A-895A-E26F-7FA4FBE6042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C760B29-55AE-B5F4-6CDF-037AA1D83CDB}"/>
              </a:ext>
            </a:extLst>
          </p:cNvPr>
          <p:cNvSpPr>
            <a:spLocks noGrp="1"/>
          </p:cNvSpPr>
          <p:nvPr>
            <p:ph type="body" idx="1"/>
          </p:nvPr>
        </p:nvSpPr>
        <p:spPr/>
        <p:txBody>
          <a:bodyPr/>
          <a:lstStyle/>
          <a:p>
            <a:r>
              <a:rPr lang="nl-NL" sz="1100" kern="1200" dirty="0">
                <a:solidFill>
                  <a:schemeClr val="tx1"/>
                </a:solidFill>
                <a:effectLst/>
                <a:latin typeface="+mn-lt"/>
                <a:ea typeface="+mn-ea"/>
                <a:cs typeface="+mn-cs"/>
              </a:rPr>
              <a:t>Voor het plaatsen werden manueel putten uitgegraven die enkele centimeters breder waren dan de blokken en 80 cm diep. De ruimte tussen de prefab-funderingsblok en de grond werd over een hoogte van 30 cm opgevuld met de ter plaatse aanwezige leem, die manueel werd verdicht. De resterende 50 cm werden opgevuld met verdicht zand</a:t>
            </a:r>
            <a:endParaRPr lang="nl-NL" dirty="0"/>
          </a:p>
        </p:txBody>
      </p:sp>
      <p:sp>
        <p:nvSpPr>
          <p:cNvPr id="4" name="Tijdelijke aanduiding voor dianummer 3">
            <a:extLst>
              <a:ext uri="{FF2B5EF4-FFF2-40B4-BE49-F238E27FC236}">
                <a16:creationId xmlns:a16="http://schemas.microsoft.com/office/drawing/2014/main" id="{E69DEA73-32BF-BC08-A341-78A1F20ED9CC}"/>
              </a:ext>
            </a:extLst>
          </p:cNvPr>
          <p:cNvSpPr>
            <a:spLocks noGrp="1"/>
          </p:cNvSpPr>
          <p:nvPr>
            <p:ph type="sldNum" sz="quarter" idx="5"/>
          </p:nvPr>
        </p:nvSpPr>
        <p:spPr/>
        <p:txBody>
          <a:bodyPr/>
          <a:lstStyle/>
          <a:p>
            <a:fld id="{502E6AF0-9E3C-47FC-AF7C-A9516334D21C}" type="slidenum">
              <a:rPr lang="de-DE" smtClean="0"/>
              <a:pPr/>
              <a:t>12</a:t>
            </a:fld>
            <a:endParaRPr lang="de-DE"/>
          </a:p>
        </p:txBody>
      </p:sp>
    </p:spTree>
    <p:extLst>
      <p:ext uri="{BB962C8B-B14F-4D97-AF65-F5344CB8AC3E}">
        <p14:creationId xmlns:p14="http://schemas.microsoft.com/office/powerpoint/2010/main" val="1906725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64D2D-B31C-E775-0202-AA77ED109F4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C6FE7C3-9C03-B5A4-9794-5BB51A81503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271D782-B706-9E04-B366-4B26DCE63A93}"/>
              </a:ext>
            </a:extLst>
          </p:cNvPr>
          <p:cNvSpPr>
            <a:spLocks noGrp="1"/>
          </p:cNvSpPr>
          <p:nvPr>
            <p:ph type="body" idx="1"/>
          </p:nvPr>
        </p:nvSpPr>
        <p:spPr/>
        <p:txBody>
          <a:bodyPr/>
          <a:lstStyle/>
          <a:p>
            <a:r>
              <a:rPr lang="nl-NL" sz="1100" kern="1200" dirty="0">
                <a:solidFill>
                  <a:schemeClr val="tx1"/>
                </a:solidFill>
                <a:effectLst/>
                <a:latin typeface="+mn-lt"/>
                <a:ea typeface="+mn-ea"/>
                <a:cs typeface="+mn-cs"/>
              </a:rPr>
              <a:t>De injecties werden uitgevoerd op vier verschillende diepten: 3,5 m, 2,5 m, 1,5 m en net onder de funderingsblokken. De keuze om te starten op 3,5 m diepte werd bepaald op basis van de resultaten van de CPT-proeven, die op die diepte een hogere conusweerstand aantoonden. De injectiebuis werd eerst tot op de juiste diepte geboord. Eenmaal op diepte werd de buis ongeveer 5 cm opgetrokken om de afsluiting te verwijderen, waarna de injectie kon beginnen. De injectie werd stapsgewijs uitgevoerd om een gecontroleerde verspreiding van de hars te garanderen en ongewenst opheffen van het funderingsblok te vermijden. Tijdens het injecteren werd de buis geleidelijk omhooggetrokken, zodat de hars gelijkmatig werd verdeeld over het traject tussen 3,5 m diepte en net onder het funderingsblok.</a:t>
            </a:r>
          </a:p>
          <a:p>
            <a:endParaRPr lang="nl-NL" dirty="0"/>
          </a:p>
        </p:txBody>
      </p:sp>
      <p:sp>
        <p:nvSpPr>
          <p:cNvPr id="4" name="Tijdelijke aanduiding voor dianummer 3">
            <a:extLst>
              <a:ext uri="{FF2B5EF4-FFF2-40B4-BE49-F238E27FC236}">
                <a16:creationId xmlns:a16="http://schemas.microsoft.com/office/drawing/2014/main" id="{69477417-5142-FD38-D210-763931F9C848}"/>
              </a:ext>
            </a:extLst>
          </p:cNvPr>
          <p:cNvSpPr>
            <a:spLocks noGrp="1"/>
          </p:cNvSpPr>
          <p:nvPr>
            <p:ph type="sldNum" sz="quarter" idx="5"/>
          </p:nvPr>
        </p:nvSpPr>
        <p:spPr/>
        <p:txBody>
          <a:bodyPr/>
          <a:lstStyle/>
          <a:p>
            <a:fld id="{502E6AF0-9E3C-47FC-AF7C-A9516334D21C}" type="slidenum">
              <a:rPr lang="de-DE" smtClean="0"/>
              <a:pPr/>
              <a:t>13</a:t>
            </a:fld>
            <a:endParaRPr lang="de-DE"/>
          </a:p>
        </p:txBody>
      </p:sp>
    </p:spTree>
    <p:extLst>
      <p:ext uri="{BB962C8B-B14F-4D97-AF65-F5344CB8AC3E}">
        <p14:creationId xmlns:p14="http://schemas.microsoft.com/office/powerpoint/2010/main" val="2072691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A58BB-0F29-2F29-14CA-BDF96F6E748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CBC240A-126C-EAAC-A35E-49C94E7FF8C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46C07BE-5F25-86C3-4CB1-912786F147D1}"/>
              </a:ext>
            </a:extLst>
          </p:cNvPr>
          <p:cNvSpPr>
            <a:spLocks noGrp="1"/>
          </p:cNvSpPr>
          <p:nvPr>
            <p:ph type="body" idx="1"/>
          </p:nvPr>
        </p:nvSpPr>
        <p:spPr/>
        <p:txBody>
          <a:bodyPr/>
          <a:lstStyle/>
          <a:p>
            <a:r>
              <a:rPr lang="nl-NL" sz="1100" kern="1200" dirty="0">
                <a:solidFill>
                  <a:schemeClr val="tx1"/>
                </a:solidFill>
                <a:effectLst/>
                <a:latin typeface="+mn-lt"/>
                <a:ea typeface="+mn-ea"/>
                <a:cs typeface="+mn-cs"/>
              </a:rPr>
              <a:t>De hydraulische vijzel die werd gebruikt voor de uitvoering van de statische </a:t>
            </a:r>
            <a:r>
              <a:rPr lang="nl-NL" sz="1100" kern="1200" dirty="0" err="1">
                <a:solidFill>
                  <a:schemeClr val="tx1"/>
                </a:solidFill>
                <a:effectLst/>
                <a:latin typeface="+mn-lt"/>
                <a:ea typeface="+mn-ea"/>
                <a:cs typeface="+mn-cs"/>
              </a:rPr>
              <a:t>belastingsproeven</a:t>
            </a:r>
            <a:r>
              <a:rPr lang="nl-NL" sz="1100" kern="1200" dirty="0">
                <a:solidFill>
                  <a:schemeClr val="tx1"/>
                </a:solidFill>
                <a:effectLst/>
                <a:latin typeface="+mn-lt"/>
                <a:ea typeface="+mn-ea"/>
                <a:cs typeface="+mn-cs"/>
              </a:rPr>
              <a:t> (SLT voor </a:t>
            </a:r>
            <a:r>
              <a:rPr lang="nl-NL" sz="1100" kern="1200" dirty="0" err="1">
                <a:solidFill>
                  <a:schemeClr val="tx1"/>
                </a:solidFill>
                <a:effectLst/>
                <a:latin typeface="+mn-lt"/>
                <a:ea typeface="+mn-ea"/>
                <a:cs typeface="+mn-cs"/>
              </a:rPr>
              <a:t>Static</a:t>
            </a:r>
            <a:r>
              <a:rPr lang="nl-NL" sz="1100" kern="1200" dirty="0">
                <a:solidFill>
                  <a:schemeClr val="tx1"/>
                </a:solidFill>
                <a:effectLst/>
                <a:latin typeface="+mn-lt"/>
                <a:ea typeface="+mn-ea"/>
                <a:cs typeface="+mn-cs"/>
              </a:rPr>
              <a:t> Load Test) heeft een capaciteit van 50 ton. De vijzel werd geplaatst op een stalen plaat bovenop het funderingsblok om de kracht gelijkmatig te verdelen. Bovenop de hydraulische vijzel werd de dynamometer geplaatst. </a:t>
            </a:r>
          </a:p>
          <a:p>
            <a:r>
              <a:rPr lang="nl-NL" sz="1100" kern="1200" dirty="0">
                <a:solidFill>
                  <a:schemeClr val="tx1"/>
                </a:solidFill>
                <a:effectLst/>
                <a:latin typeface="+mn-lt"/>
                <a:ea typeface="+mn-ea"/>
                <a:cs typeface="+mn-cs"/>
              </a:rPr>
              <a:t>De verplaatsing van de funderingsblokken werd gemeten ten opzichte van referentieprofielen, waarvan de steunpunten zich buiten de invloedzone van de belasting bevinden. Deze verplaatsing werd geregistreerd met vier elektronische verplaatsingsopnemers (</a:t>
            </a:r>
            <a:r>
              <a:rPr lang="nl-NL" sz="1100" kern="1200" dirty="0" err="1">
                <a:solidFill>
                  <a:schemeClr val="tx1"/>
                </a:solidFill>
                <a:effectLst/>
                <a:latin typeface="+mn-lt"/>
                <a:ea typeface="+mn-ea"/>
                <a:cs typeface="+mn-cs"/>
              </a:rPr>
              <a:t>LVDT’s</a:t>
            </a:r>
            <a:r>
              <a:rPr lang="nl-NL" sz="1100" kern="1200" dirty="0">
                <a:solidFill>
                  <a:schemeClr val="tx1"/>
                </a:solidFill>
                <a:effectLst/>
                <a:latin typeface="+mn-lt"/>
                <a:ea typeface="+mn-ea"/>
                <a:cs typeface="+mn-cs"/>
              </a:rPr>
              <a:t>) met een nauwkeurigheid van 0.01 mm, geplaatst onder een hoek van 90° ten opzichte van de centrisch geplaatste vijzel op het funderingsblok (zie figuur 5).</a:t>
            </a:r>
          </a:p>
          <a:p>
            <a:r>
              <a:rPr lang="nl-NL" sz="1100" kern="1200" dirty="0">
                <a:solidFill>
                  <a:schemeClr val="tx1"/>
                </a:solidFill>
                <a:effectLst/>
                <a:latin typeface="+mn-lt"/>
                <a:ea typeface="+mn-ea"/>
                <a:cs typeface="+mn-cs"/>
              </a:rPr>
              <a:t>Daarnaast werden de verplaatsingen van het geteste funderingsblok, het reactiesysteem, de ballastcontainers en de referentieprofielen ook opgevolgd met behulp van een theodoliet.</a:t>
            </a:r>
          </a:p>
          <a:p>
            <a:endParaRPr lang="nl-NL" dirty="0"/>
          </a:p>
        </p:txBody>
      </p:sp>
      <p:sp>
        <p:nvSpPr>
          <p:cNvPr id="4" name="Tijdelijke aanduiding voor dianummer 3">
            <a:extLst>
              <a:ext uri="{FF2B5EF4-FFF2-40B4-BE49-F238E27FC236}">
                <a16:creationId xmlns:a16="http://schemas.microsoft.com/office/drawing/2014/main" id="{C7AE41C8-1455-38E6-1507-9D1DC3C53480}"/>
              </a:ext>
            </a:extLst>
          </p:cNvPr>
          <p:cNvSpPr>
            <a:spLocks noGrp="1"/>
          </p:cNvSpPr>
          <p:nvPr>
            <p:ph type="sldNum" sz="quarter" idx="5"/>
          </p:nvPr>
        </p:nvSpPr>
        <p:spPr/>
        <p:txBody>
          <a:bodyPr/>
          <a:lstStyle/>
          <a:p>
            <a:fld id="{502E6AF0-9E3C-47FC-AF7C-A9516334D21C}" type="slidenum">
              <a:rPr lang="de-DE" smtClean="0"/>
              <a:pPr/>
              <a:t>14</a:t>
            </a:fld>
            <a:endParaRPr lang="de-DE"/>
          </a:p>
        </p:txBody>
      </p:sp>
    </p:spTree>
    <p:extLst>
      <p:ext uri="{BB962C8B-B14F-4D97-AF65-F5344CB8AC3E}">
        <p14:creationId xmlns:p14="http://schemas.microsoft.com/office/powerpoint/2010/main" val="3598322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0BD98-8E83-18D4-C6BC-487E536A8A2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2FABAB6-70C8-CDC2-057B-F31352DE6B6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DF75D22-DA2C-2A7E-F5A4-F106AA410171}"/>
              </a:ext>
            </a:extLst>
          </p:cNvPr>
          <p:cNvSpPr>
            <a:spLocks noGrp="1"/>
          </p:cNvSpPr>
          <p:nvPr>
            <p:ph type="body" idx="1"/>
          </p:nvPr>
        </p:nvSpPr>
        <p:spPr/>
        <p:txBody>
          <a:bodyPr/>
          <a:lstStyle/>
          <a:p>
            <a:r>
              <a:rPr lang="nl-NL" sz="1100" kern="1200" dirty="0">
                <a:solidFill>
                  <a:schemeClr val="tx1"/>
                </a:solidFill>
                <a:effectLst/>
                <a:latin typeface="+mn-lt"/>
                <a:ea typeface="+mn-ea"/>
                <a:cs typeface="+mn-cs"/>
              </a:rPr>
              <a:t>De montage van het reactiesysteem omvatte:</a:t>
            </a:r>
          </a:p>
          <a:p>
            <a:pPr lvl="0"/>
            <a:r>
              <a:rPr lang="nl-NL" sz="1100" kern="1200" dirty="0">
                <a:solidFill>
                  <a:schemeClr val="tx1"/>
                </a:solidFill>
                <a:effectLst/>
                <a:latin typeface="+mn-lt"/>
                <a:ea typeface="+mn-ea"/>
                <a:cs typeface="+mn-cs"/>
              </a:rPr>
              <a:t>de installatie van twee ballastcontainers,</a:t>
            </a:r>
          </a:p>
          <a:p>
            <a:pPr lvl="0"/>
            <a:r>
              <a:rPr lang="nl-NL" sz="1100" kern="1200" dirty="0">
                <a:solidFill>
                  <a:schemeClr val="tx1"/>
                </a:solidFill>
                <a:effectLst/>
                <a:latin typeface="+mn-lt"/>
                <a:ea typeface="+mn-ea"/>
                <a:cs typeface="+mn-cs"/>
              </a:rPr>
              <a:t>de assemblage van de stalen verdeelbalken boven het te beproeven funderingsblok (verbinding van de stalen reactiebalken en ankerstangen met de twee ballastcontainers).</a:t>
            </a:r>
          </a:p>
          <a:p>
            <a:pPr lvl="0"/>
            <a:endParaRPr lang="nl-NL"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100" kern="1200" dirty="0">
                <a:solidFill>
                  <a:schemeClr val="tx1"/>
                </a:solidFill>
                <a:effectLst/>
                <a:latin typeface="+mn-lt"/>
                <a:ea typeface="+mn-ea"/>
                <a:cs typeface="+mn-cs"/>
              </a:rPr>
              <a:t>De proef wordt uitgevoerd in overeenstemming met NBN EN ISO 22477-1</a:t>
            </a:r>
            <a:endParaRPr lang="nl-NL" dirty="0"/>
          </a:p>
        </p:txBody>
      </p:sp>
      <p:sp>
        <p:nvSpPr>
          <p:cNvPr id="4" name="Tijdelijke aanduiding voor dianummer 3">
            <a:extLst>
              <a:ext uri="{FF2B5EF4-FFF2-40B4-BE49-F238E27FC236}">
                <a16:creationId xmlns:a16="http://schemas.microsoft.com/office/drawing/2014/main" id="{2638AF7D-FC3D-BF2D-81E6-F9543FE66426}"/>
              </a:ext>
            </a:extLst>
          </p:cNvPr>
          <p:cNvSpPr>
            <a:spLocks noGrp="1"/>
          </p:cNvSpPr>
          <p:nvPr>
            <p:ph type="sldNum" sz="quarter" idx="5"/>
          </p:nvPr>
        </p:nvSpPr>
        <p:spPr/>
        <p:txBody>
          <a:bodyPr/>
          <a:lstStyle/>
          <a:p>
            <a:fld id="{502E6AF0-9E3C-47FC-AF7C-A9516334D21C}" type="slidenum">
              <a:rPr lang="de-DE" smtClean="0"/>
              <a:pPr/>
              <a:t>15</a:t>
            </a:fld>
            <a:endParaRPr lang="de-DE"/>
          </a:p>
        </p:txBody>
      </p:sp>
    </p:spTree>
    <p:extLst>
      <p:ext uri="{BB962C8B-B14F-4D97-AF65-F5344CB8AC3E}">
        <p14:creationId xmlns:p14="http://schemas.microsoft.com/office/powerpoint/2010/main" val="2869367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8855A-971B-1B92-A5CF-867BDFE0D3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C67ABD5-E01A-D6A8-269C-99729A3B522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23C210E-8723-BBC8-0512-504A63DE1CEF}"/>
              </a:ext>
            </a:extLst>
          </p:cNvPr>
          <p:cNvSpPr>
            <a:spLocks noGrp="1"/>
          </p:cNvSpPr>
          <p:nvPr>
            <p:ph type="body" idx="1"/>
          </p:nvPr>
        </p:nvSpPr>
        <p:spPr/>
        <p:txBody>
          <a:bodyPr/>
          <a:lstStyle/>
          <a:p>
            <a:r>
              <a:rPr lang="nl-NL" sz="1100" kern="1200" dirty="0">
                <a:solidFill>
                  <a:schemeClr val="tx1"/>
                </a:solidFill>
                <a:effectLst/>
                <a:latin typeface="+mn-lt"/>
                <a:ea typeface="+mn-ea"/>
                <a:cs typeface="+mn-cs"/>
              </a:rPr>
              <a:t>De resultaten tonen aan dat, bijvoorbeeld, met een spanning van 400 </a:t>
            </a:r>
            <a:r>
              <a:rPr lang="nl-NL" sz="1100" kern="1200" dirty="0" err="1">
                <a:solidFill>
                  <a:schemeClr val="tx1"/>
                </a:solidFill>
                <a:effectLst/>
                <a:latin typeface="+mn-lt"/>
                <a:ea typeface="+mn-ea"/>
                <a:cs typeface="+mn-cs"/>
              </a:rPr>
              <a:t>kN</a:t>
            </a:r>
            <a:r>
              <a:rPr lang="nl-NL" sz="1100" kern="1200" dirty="0">
                <a:solidFill>
                  <a:schemeClr val="tx1"/>
                </a:solidFill>
                <a:effectLst/>
                <a:latin typeface="+mn-lt"/>
                <a:ea typeface="+mn-ea"/>
                <a:cs typeface="+mn-cs"/>
              </a:rPr>
              <a:t>/m² (last 100 </a:t>
            </a:r>
            <a:r>
              <a:rPr lang="nl-NL" sz="1100" kern="1200" dirty="0" err="1">
                <a:solidFill>
                  <a:schemeClr val="tx1"/>
                </a:solidFill>
                <a:effectLst/>
                <a:latin typeface="+mn-lt"/>
                <a:ea typeface="+mn-ea"/>
                <a:cs typeface="+mn-cs"/>
              </a:rPr>
              <a:t>kN</a:t>
            </a:r>
            <a:r>
              <a:rPr lang="nl-NL" sz="1100" kern="1200" dirty="0">
                <a:solidFill>
                  <a:schemeClr val="tx1"/>
                </a:solidFill>
                <a:effectLst/>
                <a:latin typeface="+mn-lt"/>
                <a:ea typeface="+mn-ea"/>
                <a:cs typeface="+mn-cs"/>
              </a:rPr>
              <a:t>), de zettingen kunnen worden verminderd van ongeveer 20 mm (natuurlijke grond zonder injectie) tot ongeveer 5-6 mm. Of omgekeerd, dat bij een toelaatbare zetting van bijv. 10 mm, de maximale spanning kan worden verhoogd van ca. 280 </a:t>
            </a:r>
            <a:r>
              <a:rPr lang="nl-NL" sz="1100" kern="1200" dirty="0" err="1">
                <a:solidFill>
                  <a:schemeClr val="tx1"/>
                </a:solidFill>
                <a:effectLst/>
                <a:latin typeface="+mn-lt"/>
                <a:ea typeface="+mn-ea"/>
                <a:cs typeface="+mn-cs"/>
              </a:rPr>
              <a:t>kN</a:t>
            </a:r>
            <a:r>
              <a:rPr lang="nl-NL" sz="1100" kern="1200" dirty="0">
                <a:solidFill>
                  <a:schemeClr val="tx1"/>
                </a:solidFill>
                <a:effectLst/>
                <a:latin typeface="+mn-lt"/>
                <a:ea typeface="+mn-ea"/>
                <a:cs typeface="+mn-cs"/>
              </a:rPr>
              <a:t>/m² (natuurlijke grond zonder injectie) naar ca. 600 </a:t>
            </a:r>
            <a:r>
              <a:rPr lang="nl-NL" sz="1100" kern="1200" dirty="0" err="1">
                <a:solidFill>
                  <a:schemeClr val="tx1"/>
                </a:solidFill>
                <a:effectLst/>
                <a:latin typeface="+mn-lt"/>
                <a:ea typeface="+mn-ea"/>
                <a:cs typeface="+mn-cs"/>
              </a:rPr>
              <a:t>kN</a:t>
            </a:r>
            <a:r>
              <a:rPr lang="nl-NL" sz="1100" kern="1200" dirty="0">
                <a:solidFill>
                  <a:schemeClr val="tx1"/>
                </a:solidFill>
                <a:effectLst/>
                <a:latin typeface="+mn-lt"/>
                <a:ea typeface="+mn-ea"/>
                <a:cs typeface="+mn-cs"/>
              </a:rPr>
              <a:t>/m².</a:t>
            </a:r>
          </a:p>
          <a:p>
            <a:r>
              <a:rPr lang="nl-NL" sz="1100" kern="1200" dirty="0">
                <a:solidFill>
                  <a:schemeClr val="tx1"/>
                </a:solidFill>
                <a:effectLst/>
                <a:latin typeface="+mn-lt"/>
                <a:ea typeface="+mn-ea"/>
                <a:cs typeface="+mn-cs"/>
              </a:rPr>
              <a:t>Bovendien blijkt uit de evaluatie van de kruip (a-waarde) bij een spanning van ca. 140 </a:t>
            </a:r>
            <a:r>
              <a:rPr lang="nl-NL" sz="1100" kern="1200" dirty="0" err="1">
                <a:solidFill>
                  <a:schemeClr val="tx1"/>
                </a:solidFill>
                <a:effectLst/>
                <a:latin typeface="+mn-lt"/>
                <a:ea typeface="+mn-ea"/>
                <a:cs typeface="+mn-cs"/>
              </a:rPr>
              <a:t>kN</a:t>
            </a:r>
            <a:r>
              <a:rPr lang="nl-NL" sz="1100" kern="1200" dirty="0">
                <a:solidFill>
                  <a:schemeClr val="tx1"/>
                </a:solidFill>
                <a:effectLst/>
                <a:latin typeface="+mn-lt"/>
                <a:ea typeface="+mn-ea"/>
                <a:cs typeface="+mn-cs"/>
              </a:rPr>
              <a:t> dat de kruipmaat bij deze spanning van ca. 5 mm zonder injectie kan worden teruggebracht tot gemiddeld ca. 1,4 mm met injecties.</a:t>
            </a:r>
          </a:p>
          <a:p>
            <a:r>
              <a:rPr lang="nl-NL" sz="1100" kern="1200" dirty="0">
                <a:solidFill>
                  <a:schemeClr val="tx1"/>
                </a:solidFill>
                <a:effectLst/>
                <a:latin typeface="+mn-lt"/>
                <a:ea typeface="+mn-ea"/>
                <a:cs typeface="+mn-cs"/>
              </a:rPr>
              <a:t>De belastingproeven tonen op indrukwekkende wijze aan dat de weerstand van een ondergrond met lage conusweerstanden aanzienlijk kan worden verhoogd door middel van </a:t>
            </a:r>
            <a:r>
              <a:rPr lang="nl-NL" sz="1100" kern="1200" dirty="0" err="1">
                <a:solidFill>
                  <a:schemeClr val="tx1"/>
                </a:solidFill>
                <a:effectLst/>
                <a:latin typeface="+mn-lt"/>
                <a:ea typeface="+mn-ea"/>
                <a:cs typeface="+mn-cs"/>
              </a:rPr>
              <a:t>expansieharsinjecties</a:t>
            </a:r>
            <a:r>
              <a:rPr lang="nl-NL" sz="1100" kern="1200" dirty="0">
                <a:solidFill>
                  <a:schemeClr val="tx1"/>
                </a:solidFill>
                <a:effectLst/>
                <a:latin typeface="+mn-lt"/>
                <a:ea typeface="+mn-ea"/>
                <a:cs typeface="+mn-cs"/>
              </a:rPr>
              <a:t>.</a:t>
            </a:r>
          </a:p>
          <a:p>
            <a:endParaRPr lang="nl-NL" dirty="0"/>
          </a:p>
        </p:txBody>
      </p:sp>
      <p:sp>
        <p:nvSpPr>
          <p:cNvPr id="4" name="Tijdelijke aanduiding voor dianummer 3">
            <a:extLst>
              <a:ext uri="{FF2B5EF4-FFF2-40B4-BE49-F238E27FC236}">
                <a16:creationId xmlns:a16="http://schemas.microsoft.com/office/drawing/2014/main" id="{2C696FC7-00F6-244A-7308-BB880FF741D2}"/>
              </a:ext>
            </a:extLst>
          </p:cNvPr>
          <p:cNvSpPr>
            <a:spLocks noGrp="1"/>
          </p:cNvSpPr>
          <p:nvPr>
            <p:ph type="sldNum" sz="quarter" idx="5"/>
          </p:nvPr>
        </p:nvSpPr>
        <p:spPr/>
        <p:txBody>
          <a:bodyPr/>
          <a:lstStyle/>
          <a:p>
            <a:fld id="{502E6AF0-9E3C-47FC-AF7C-A9516334D21C}" type="slidenum">
              <a:rPr lang="de-DE" smtClean="0"/>
              <a:pPr/>
              <a:t>16</a:t>
            </a:fld>
            <a:endParaRPr lang="de-DE"/>
          </a:p>
        </p:txBody>
      </p:sp>
    </p:spTree>
    <p:extLst>
      <p:ext uri="{BB962C8B-B14F-4D97-AF65-F5344CB8AC3E}">
        <p14:creationId xmlns:p14="http://schemas.microsoft.com/office/powerpoint/2010/main" val="110209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F0FFF-3FCC-1FC8-F03B-1BDCCF89E0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39CAB19-9034-E7D5-21C9-D48EB8A8A1A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B178E09-9B6F-ECEE-3971-B399F4F2FDCA}"/>
              </a:ext>
            </a:extLst>
          </p:cNvPr>
          <p:cNvSpPr>
            <a:spLocks noGrp="1"/>
          </p:cNvSpPr>
          <p:nvPr>
            <p:ph type="body" idx="1"/>
          </p:nvPr>
        </p:nvSpPr>
        <p:spPr/>
        <p:txBody>
          <a:bodyPr/>
          <a:lstStyle/>
          <a:p>
            <a:pPr fontAlgn="base"/>
            <a:endParaRPr lang="nl-NL" sz="1100" b="0" i="0" kern="1200" dirty="0">
              <a:solidFill>
                <a:schemeClr val="tx1"/>
              </a:solidFill>
              <a:effectLst/>
              <a:latin typeface="+mn-lt"/>
              <a:ea typeface="+mn-ea"/>
              <a:cs typeface="+mn-cs"/>
            </a:endParaRPr>
          </a:p>
        </p:txBody>
      </p:sp>
      <p:sp>
        <p:nvSpPr>
          <p:cNvPr id="4" name="Tijdelijke aanduiding voor dianummer 3">
            <a:extLst>
              <a:ext uri="{FF2B5EF4-FFF2-40B4-BE49-F238E27FC236}">
                <a16:creationId xmlns:a16="http://schemas.microsoft.com/office/drawing/2014/main" id="{F2A3CF64-8D91-FAD5-564B-E876ADBCF870}"/>
              </a:ext>
            </a:extLst>
          </p:cNvPr>
          <p:cNvSpPr>
            <a:spLocks noGrp="1"/>
          </p:cNvSpPr>
          <p:nvPr>
            <p:ph type="sldNum" sz="quarter" idx="5"/>
          </p:nvPr>
        </p:nvSpPr>
        <p:spPr/>
        <p:txBody>
          <a:bodyPr/>
          <a:lstStyle/>
          <a:p>
            <a:fld id="{502E6AF0-9E3C-47FC-AF7C-A9516334D21C}" type="slidenum">
              <a:rPr lang="de-DE" smtClean="0"/>
              <a:pPr/>
              <a:t>17</a:t>
            </a:fld>
            <a:endParaRPr lang="de-DE"/>
          </a:p>
        </p:txBody>
      </p:sp>
    </p:spTree>
    <p:extLst>
      <p:ext uri="{BB962C8B-B14F-4D97-AF65-F5344CB8AC3E}">
        <p14:creationId xmlns:p14="http://schemas.microsoft.com/office/powerpoint/2010/main" val="1629610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br>
              <a:rPr lang="nl-NL" dirty="0"/>
            </a:br>
            <a:r>
              <a:rPr lang="nl-NL" sz="1100" b="0" i="0" kern="1200" dirty="0">
                <a:solidFill>
                  <a:schemeClr val="tx1"/>
                </a:solidFill>
                <a:effectLst/>
                <a:latin typeface="+mn-lt"/>
                <a:ea typeface="+mn-ea"/>
                <a:cs typeface="+mn-cs"/>
              </a:rPr>
              <a:t>Waar het in 1992 voor Nederland begon met de Floorlift methode, zijn er in de loop der jaren diverse methoden toegevoegd.</a:t>
            </a:r>
            <a:endParaRPr lang="nl-NL" dirty="0"/>
          </a:p>
        </p:txBody>
      </p:sp>
      <p:sp>
        <p:nvSpPr>
          <p:cNvPr id="4" name="Tijdelijke aanduiding voor dianummer 3"/>
          <p:cNvSpPr>
            <a:spLocks noGrp="1"/>
          </p:cNvSpPr>
          <p:nvPr>
            <p:ph type="sldNum" sz="quarter" idx="5"/>
          </p:nvPr>
        </p:nvSpPr>
        <p:spPr/>
        <p:txBody>
          <a:bodyPr/>
          <a:lstStyle/>
          <a:p>
            <a:fld id="{502E6AF0-9E3C-47FC-AF7C-A9516334D21C}" type="slidenum">
              <a:rPr lang="de-DE" smtClean="0"/>
              <a:pPr/>
              <a:t>2</a:t>
            </a:fld>
            <a:endParaRPr lang="de-DE"/>
          </a:p>
        </p:txBody>
      </p:sp>
    </p:spTree>
    <p:extLst>
      <p:ext uri="{BB962C8B-B14F-4D97-AF65-F5344CB8AC3E}">
        <p14:creationId xmlns:p14="http://schemas.microsoft.com/office/powerpoint/2010/main" val="2222837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sz="1100" b="0" i="0" kern="1200" dirty="0">
                <a:solidFill>
                  <a:schemeClr val="tx1"/>
                </a:solidFill>
                <a:effectLst/>
                <a:latin typeface="+mn-lt"/>
                <a:ea typeface="+mn-ea"/>
                <a:cs typeface="+mn-cs"/>
              </a:rPr>
              <a:t>Denk aan Floorlift, </a:t>
            </a:r>
            <a:r>
              <a:rPr lang="nl-NL" sz="1100" b="0" i="0" kern="1200" dirty="0" err="1">
                <a:solidFill>
                  <a:schemeClr val="tx1"/>
                </a:solidFill>
                <a:effectLst/>
                <a:latin typeface="+mn-lt"/>
                <a:ea typeface="+mn-ea"/>
                <a:cs typeface="+mn-cs"/>
              </a:rPr>
              <a:t>DeepInjection</a:t>
            </a:r>
            <a:r>
              <a:rPr lang="nl-NL" sz="1100" b="0" i="0" kern="1200" dirty="0">
                <a:solidFill>
                  <a:schemeClr val="tx1"/>
                </a:solidFill>
                <a:effectLst/>
                <a:latin typeface="+mn-lt"/>
                <a:ea typeface="+mn-ea"/>
                <a:cs typeface="+mn-cs"/>
              </a:rPr>
              <a:t>, </a:t>
            </a:r>
            <a:r>
              <a:rPr lang="nl-NL" sz="1100" b="0" i="0" kern="1200" dirty="0" err="1">
                <a:solidFill>
                  <a:schemeClr val="tx1"/>
                </a:solidFill>
                <a:effectLst/>
                <a:latin typeface="+mn-lt"/>
                <a:ea typeface="+mn-ea"/>
                <a:cs typeface="+mn-cs"/>
              </a:rPr>
              <a:t>Hybrid</a:t>
            </a:r>
            <a:r>
              <a:rPr lang="nl-NL" sz="1100" b="0" i="0" kern="1200" dirty="0">
                <a:solidFill>
                  <a:schemeClr val="tx1"/>
                </a:solidFill>
                <a:effectLst/>
                <a:latin typeface="+mn-lt"/>
                <a:ea typeface="+mn-ea"/>
                <a:cs typeface="+mn-cs"/>
              </a:rPr>
              <a:t> </a:t>
            </a:r>
            <a:r>
              <a:rPr lang="nl-NL" sz="1100" b="0" i="0" kern="1200" dirty="0" err="1">
                <a:solidFill>
                  <a:schemeClr val="tx1"/>
                </a:solidFill>
                <a:effectLst/>
                <a:latin typeface="+mn-lt"/>
                <a:ea typeface="+mn-ea"/>
                <a:cs typeface="+mn-cs"/>
              </a:rPr>
              <a:t>Injection</a:t>
            </a:r>
            <a:r>
              <a:rPr lang="nl-NL" sz="1100" b="0" i="0" kern="1200" dirty="0">
                <a:solidFill>
                  <a:schemeClr val="tx1"/>
                </a:solidFill>
                <a:effectLst/>
                <a:latin typeface="+mn-lt"/>
                <a:ea typeface="+mn-ea"/>
                <a:cs typeface="+mn-cs"/>
              </a:rPr>
              <a:t> en </a:t>
            </a:r>
            <a:r>
              <a:rPr lang="nl-NL" sz="1100" b="0" i="0" kern="1200" dirty="0" err="1">
                <a:solidFill>
                  <a:schemeClr val="tx1"/>
                </a:solidFill>
                <a:effectLst/>
                <a:latin typeface="+mn-lt"/>
                <a:ea typeface="+mn-ea"/>
                <a:cs typeface="+mn-cs"/>
              </a:rPr>
              <a:t>Soilbonding</a:t>
            </a:r>
            <a:r>
              <a:rPr lang="nl-NL" sz="1100" b="0" i="0" kern="1200" dirty="0">
                <a:solidFill>
                  <a:schemeClr val="tx1"/>
                </a:solidFill>
                <a:effectLst/>
                <a:latin typeface="+mn-lt"/>
                <a:ea typeface="+mn-ea"/>
                <a:cs typeface="+mn-cs"/>
              </a:rPr>
              <a:t>. </a:t>
            </a:r>
            <a:endParaRPr lang="nl-NL" dirty="0"/>
          </a:p>
        </p:txBody>
      </p:sp>
      <p:sp>
        <p:nvSpPr>
          <p:cNvPr id="4" name="Tijdelijke aanduiding voor dianummer 3"/>
          <p:cNvSpPr>
            <a:spLocks noGrp="1"/>
          </p:cNvSpPr>
          <p:nvPr>
            <p:ph type="sldNum" sz="quarter" idx="5"/>
          </p:nvPr>
        </p:nvSpPr>
        <p:spPr/>
        <p:txBody>
          <a:bodyPr/>
          <a:lstStyle/>
          <a:p>
            <a:fld id="{502E6AF0-9E3C-47FC-AF7C-A9516334D21C}" type="slidenum">
              <a:rPr lang="de-DE" smtClean="0"/>
              <a:pPr/>
              <a:t>3</a:t>
            </a:fld>
            <a:endParaRPr lang="de-DE"/>
          </a:p>
        </p:txBody>
      </p:sp>
    </p:spTree>
    <p:extLst>
      <p:ext uri="{BB962C8B-B14F-4D97-AF65-F5344CB8AC3E}">
        <p14:creationId xmlns:p14="http://schemas.microsoft.com/office/powerpoint/2010/main" val="151202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EBC2B-E028-F671-5C7E-58CBB58EFE7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A98C7F6-1C7F-DC1C-0FD6-25053D0E354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2D0726A-0DDC-D51F-5D7F-B9B11BA4E45F}"/>
              </a:ext>
            </a:extLst>
          </p:cNvPr>
          <p:cNvSpPr>
            <a:spLocks noGrp="1"/>
          </p:cNvSpPr>
          <p:nvPr>
            <p:ph type="body" idx="1"/>
          </p:nvPr>
        </p:nvSpPr>
        <p:spPr/>
        <p:txBody>
          <a:bodyPr/>
          <a:lstStyle/>
          <a:p>
            <a:pPr fontAlgn="base"/>
            <a:r>
              <a:rPr lang="nl-NL" sz="1100" b="0" i="0" kern="1200" dirty="0">
                <a:solidFill>
                  <a:schemeClr val="tx1"/>
                </a:solidFill>
                <a:effectLst/>
                <a:latin typeface="+mn-lt"/>
                <a:ea typeface="+mn-ea"/>
                <a:cs typeface="+mn-cs"/>
              </a:rPr>
              <a:t>Met de nodige trots meld ik u dan ook dat er gemiddeld 250 projecten op jaarbasis worden uitgevoerd met de diverse methoden die we hebben ontwikkeld.</a:t>
            </a:r>
          </a:p>
          <a:p>
            <a:pPr fontAlgn="base"/>
            <a:r>
              <a:rPr lang="nl-NL" sz="1100" b="0" i="0" kern="1200" dirty="0">
                <a:solidFill>
                  <a:schemeClr val="tx1"/>
                </a:solidFill>
                <a:effectLst/>
                <a:latin typeface="+mn-lt"/>
                <a:ea typeface="+mn-ea"/>
                <a:cs typeface="+mn-cs"/>
              </a:rPr>
              <a:t>Er mag dan ook echt wel gesteld worden dat door alle ervaringen deze technieken niet meer onder de noemer van innovatie kan worden geschakeerd.</a:t>
            </a:r>
          </a:p>
          <a:p>
            <a:pPr fontAlgn="base"/>
            <a:r>
              <a:rPr lang="nl-NL" sz="1100" b="0" i="0" kern="1200" dirty="0">
                <a:solidFill>
                  <a:schemeClr val="tx1"/>
                </a:solidFill>
                <a:effectLst/>
                <a:latin typeface="+mn-lt"/>
                <a:ea typeface="+mn-ea"/>
                <a:cs typeface="+mn-cs"/>
              </a:rPr>
              <a:t>Waarschijnlijk zijn de meeste van jullie wel bekend mee met één of meer van de methode. Toch ben ik even nieuwsgierig;</a:t>
            </a:r>
          </a:p>
          <a:p>
            <a:pPr fontAlgn="base"/>
            <a:r>
              <a:rPr lang="nl-NL" sz="1100" b="0" i="0" kern="1200" dirty="0">
                <a:solidFill>
                  <a:schemeClr val="tx1"/>
                </a:solidFill>
                <a:effectLst/>
                <a:latin typeface="+mn-lt"/>
                <a:ea typeface="+mn-ea"/>
                <a:cs typeface="+mn-cs"/>
              </a:rPr>
              <a:t> </a:t>
            </a:r>
          </a:p>
          <a:p>
            <a:pPr fontAlgn="base"/>
            <a:r>
              <a:rPr lang="nl-NL" sz="1100" b="0" i="0" kern="1200" dirty="0">
                <a:solidFill>
                  <a:schemeClr val="tx1"/>
                </a:solidFill>
                <a:effectLst/>
                <a:latin typeface="+mn-lt"/>
                <a:ea typeface="+mn-ea"/>
                <a:cs typeface="+mn-cs"/>
              </a:rPr>
              <a:t>"voor wie is deze techniek volledig nieuw?" - Welkom in de wondere wereld van polymeren.</a:t>
            </a:r>
          </a:p>
          <a:p>
            <a:pPr fontAlgn="base"/>
            <a:r>
              <a:rPr lang="nl-NL" sz="1100" b="0" i="0" kern="1200" dirty="0">
                <a:solidFill>
                  <a:schemeClr val="tx1"/>
                </a:solidFill>
                <a:effectLst/>
                <a:latin typeface="+mn-lt"/>
                <a:ea typeface="+mn-ea"/>
                <a:cs typeface="+mn-cs"/>
              </a:rPr>
              <a:t>"Waar zitten de mensen met ervaring?"</a:t>
            </a:r>
          </a:p>
          <a:p>
            <a:pPr fontAlgn="base"/>
            <a:r>
              <a:rPr lang="nl-NL" sz="1100" b="0" i="0" kern="1200" dirty="0">
                <a:solidFill>
                  <a:schemeClr val="tx1"/>
                </a:solidFill>
                <a:effectLst/>
                <a:latin typeface="+mn-lt"/>
                <a:ea typeface="+mn-ea"/>
                <a:cs typeface="+mn-cs"/>
              </a:rPr>
              <a:t>"En wie van deze mensen zijn sceptisch?</a:t>
            </a:r>
          </a:p>
          <a:p>
            <a:pPr fontAlgn="base"/>
            <a:r>
              <a:rPr lang="nl-NL" sz="1100" b="0" i="0" kern="1200" dirty="0">
                <a:solidFill>
                  <a:schemeClr val="tx1"/>
                </a:solidFill>
                <a:effectLst/>
                <a:latin typeface="+mn-lt"/>
                <a:ea typeface="+mn-ea"/>
                <a:cs typeface="+mn-cs"/>
              </a:rPr>
              <a:t>"Mag ik vragen waarom?</a:t>
            </a:r>
          </a:p>
          <a:p>
            <a:pPr fontAlgn="base"/>
            <a:r>
              <a:rPr lang="nl-NL" sz="1100" b="0" i="0" kern="1200" dirty="0">
                <a:solidFill>
                  <a:schemeClr val="tx1"/>
                </a:solidFill>
                <a:effectLst/>
                <a:latin typeface="+mn-lt"/>
                <a:ea typeface="+mn-ea"/>
                <a:cs typeface="+mn-cs"/>
              </a:rPr>
              <a:t> </a:t>
            </a:r>
          </a:p>
          <a:p>
            <a:pPr fontAlgn="base"/>
            <a:r>
              <a:rPr lang="nl-NL" sz="1100" b="0" i="0" kern="1200" dirty="0">
                <a:solidFill>
                  <a:schemeClr val="tx1"/>
                </a:solidFill>
                <a:effectLst/>
                <a:latin typeface="+mn-lt"/>
                <a:ea typeface="+mn-ea"/>
                <a:cs typeface="+mn-cs"/>
              </a:rPr>
              <a:t>Het is waardevol dat iedereen kritisch is. Het helpt om te begrijpen hoe er over deze materie wordt gedacht en waar behoefte aan is. We gaan dan ook erg graag de discussie met jullie aan, maar niet nu. Doen we straks.</a:t>
            </a:r>
          </a:p>
        </p:txBody>
      </p:sp>
      <p:sp>
        <p:nvSpPr>
          <p:cNvPr id="4" name="Tijdelijke aanduiding voor dianummer 3">
            <a:extLst>
              <a:ext uri="{FF2B5EF4-FFF2-40B4-BE49-F238E27FC236}">
                <a16:creationId xmlns:a16="http://schemas.microsoft.com/office/drawing/2014/main" id="{67C099A2-2AAD-220B-678D-35293AB86646}"/>
              </a:ext>
            </a:extLst>
          </p:cNvPr>
          <p:cNvSpPr>
            <a:spLocks noGrp="1"/>
          </p:cNvSpPr>
          <p:nvPr>
            <p:ph type="sldNum" sz="quarter" idx="5"/>
          </p:nvPr>
        </p:nvSpPr>
        <p:spPr/>
        <p:txBody>
          <a:bodyPr/>
          <a:lstStyle/>
          <a:p>
            <a:fld id="{502E6AF0-9E3C-47FC-AF7C-A9516334D21C}" type="slidenum">
              <a:rPr lang="de-DE" smtClean="0"/>
              <a:pPr/>
              <a:t>4</a:t>
            </a:fld>
            <a:endParaRPr lang="de-DE"/>
          </a:p>
        </p:txBody>
      </p:sp>
    </p:spTree>
    <p:extLst>
      <p:ext uri="{BB962C8B-B14F-4D97-AF65-F5344CB8AC3E}">
        <p14:creationId xmlns:p14="http://schemas.microsoft.com/office/powerpoint/2010/main" val="4030248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4FBC6-572A-C00F-44AF-032E452BD6C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71A8CBD-CB60-4B8B-1F6E-FE6D5285C42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C5270A6-1B0A-1314-A315-8D55771E7E86}"/>
              </a:ext>
            </a:extLst>
          </p:cNvPr>
          <p:cNvSpPr>
            <a:spLocks noGrp="1"/>
          </p:cNvSpPr>
          <p:nvPr>
            <p:ph type="body" idx="1"/>
          </p:nvPr>
        </p:nvSpPr>
        <p:spPr/>
        <p:txBody>
          <a:bodyPr/>
          <a:lstStyle/>
          <a:p>
            <a:pPr fontAlgn="base"/>
            <a:r>
              <a:rPr lang="nl-NL" sz="1100" b="0" i="0" kern="1200" dirty="0">
                <a:solidFill>
                  <a:schemeClr val="tx1"/>
                </a:solidFill>
                <a:effectLst/>
                <a:latin typeface="+mn-lt"/>
                <a:ea typeface="+mn-ea"/>
                <a:cs typeface="+mn-cs"/>
              </a:rPr>
              <a:t>Het wordt tijd dat we gaan inzoomen op een van de belangrijkste technieken;</a:t>
            </a:r>
          </a:p>
          <a:p>
            <a:pPr fontAlgn="base"/>
            <a:r>
              <a:rPr lang="nl-NL" sz="1100" b="0" i="0" kern="1200" dirty="0" err="1">
                <a:solidFill>
                  <a:schemeClr val="tx1"/>
                </a:solidFill>
                <a:effectLst/>
                <a:latin typeface="+mn-lt"/>
                <a:ea typeface="+mn-ea"/>
                <a:cs typeface="+mn-cs"/>
              </a:rPr>
              <a:t>DeepInjection</a:t>
            </a:r>
            <a:r>
              <a:rPr lang="nl-NL" sz="1100" b="0" i="0" kern="1200" dirty="0">
                <a:solidFill>
                  <a:schemeClr val="tx1"/>
                </a:solidFill>
                <a:effectLst/>
                <a:latin typeface="+mn-lt"/>
                <a:ea typeface="+mn-ea"/>
                <a:cs typeface="+mn-cs"/>
              </a:rPr>
              <a:t>. [</a:t>
            </a:r>
          </a:p>
        </p:txBody>
      </p:sp>
      <p:sp>
        <p:nvSpPr>
          <p:cNvPr id="4" name="Tijdelijke aanduiding voor dianummer 3">
            <a:extLst>
              <a:ext uri="{FF2B5EF4-FFF2-40B4-BE49-F238E27FC236}">
                <a16:creationId xmlns:a16="http://schemas.microsoft.com/office/drawing/2014/main" id="{BADBFDFD-1508-A934-F1FF-E4B387C036BF}"/>
              </a:ext>
            </a:extLst>
          </p:cNvPr>
          <p:cNvSpPr>
            <a:spLocks noGrp="1"/>
          </p:cNvSpPr>
          <p:nvPr>
            <p:ph type="sldNum" sz="quarter" idx="5"/>
          </p:nvPr>
        </p:nvSpPr>
        <p:spPr/>
        <p:txBody>
          <a:bodyPr/>
          <a:lstStyle/>
          <a:p>
            <a:fld id="{502E6AF0-9E3C-47FC-AF7C-A9516334D21C}" type="slidenum">
              <a:rPr lang="de-DE" smtClean="0"/>
              <a:pPr/>
              <a:t>5</a:t>
            </a:fld>
            <a:endParaRPr lang="de-DE"/>
          </a:p>
        </p:txBody>
      </p:sp>
    </p:spTree>
    <p:extLst>
      <p:ext uri="{BB962C8B-B14F-4D97-AF65-F5344CB8AC3E}">
        <p14:creationId xmlns:p14="http://schemas.microsoft.com/office/powerpoint/2010/main" val="1221940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16640-622B-E14A-A773-B19E2AFC46A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19B9698-E087-B424-FBA8-2985ED9F2E6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11C839D-125A-D2DC-622B-E23697E1D275}"/>
              </a:ext>
            </a:extLst>
          </p:cNvPr>
          <p:cNvSpPr>
            <a:spLocks noGrp="1"/>
          </p:cNvSpPr>
          <p:nvPr>
            <p:ph type="body" idx="1"/>
          </p:nvPr>
        </p:nvSpPr>
        <p:spPr/>
        <p:txBody>
          <a:bodyPr/>
          <a:lstStyle/>
          <a:p>
            <a:pPr fontAlgn="base"/>
            <a:r>
              <a:rPr lang="nl-NL" sz="1100" b="0" i="0" kern="1200" dirty="0">
                <a:solidFill>
                  <a:schemeClr val="tx1"/>
                </a:solidFill>
                <a:effectLst/>
                <a:latin typeface="+mn-lt"/>
                <a:ea typeface="+mn-ea"/>
                <a:cs typeface="+mn-cs"/>
              </a:rPr>
              <a:t>“Voor de nieuwelingen onder ons”</a:t>
            </a:r>
          </a:p>
          <a:p>
            <a:pPr fontAlgn="base"/>
            <a:r>
              <a:rPr lang="nl-NL" sz="1100" b="0" i="0" kern="1200" dirty="0">
                <a:solidFill>
                  <a:schemeClr val="tx1"/>
                </a:solidFill>
                <a:effectLst/>
                <a:latin typeface="+mn-lt"/>
                <a:ea typeface="+mn-ea"/>
                <a:cs typeface="+mn-cs"/>
              </a:rPr>
              <a:t>De basis van de techniek is het lokaal injecteren van een twee-componenten-expansie-hars. Een hars dat met een 15 seconden, maximaal 34 in volume toeneemt.</a:t>
            </a:r>
          </a:p>
          <a:p>
            <a:pPr fontAlgn="base"/>
            <a:r>
              <a:rPr lang="nl-NL" sz="1100" b="0" i="0" kern="1200" dirty="0">
                <a:solidFill>
                  <a:schemeClr val="tx1"/>
                </a:solidFill>
                <a:effectLst/>
                <a:latin typeface="+mn-lt"/>
                <a:ea typeface="+mn-ea"/>
                <a:cs typeface="+mn-cs"/>
              </a:rPr>
              <a:t>Door deze injecties kunnen storende grondlagen, tot een maximale diepte van 6 meter worden verdicht om de draagkracht significant te verhogen.</a:t>
            </a:r>
          </a:p>
        </p:txBody>
      </p:sp>
      <p:sp>
        <p:nvSpPr>
          <p:cNvPr id="4" name="Tijdelijke aanduiding voor dianummer 3">
            <a:extLst>
              <a:ext uri="{FF2B5EF4-FFF2-40B4-BE49-F238E27FC236}">
                <a16:creationId xmlns:a16="http://schemas.microsoft.com/office/drawing/2014/main" id="{384FF58D-CDA3-D3DE-A31E-AB7F6871A75C}"/>
              </a:ext>
            </a:extLst>
          </p:cNvPr>
          <p:cNvSpPr>
            <a:spLocks noGrp="1"/>
          </p:cNvSpPr>
          <p:nvPr>
            <p:ph type="sldNum" sz="quarter" idx="5"/>
          </p:nvPr>
        </p:nvSpPr>
        <p:spPr/>
        <p:txBody>
          <a:bodyPr/>
          <a:lstStyle/>
          <a:p>
            <a:fld id="{502E6AF0-9E3C-47FC-AF7C-A9516334D21C}" type="slidenum">
              <a:rPr lang="de-DE" smtClean="0"/>
              <a:pPr/>
              <a:t>6</a:t>
            </a:fld>
            <a:endParaRPr lang="de-DE"/>
          </a:p>
        </p:txBody>
      </p:sp>
    </p:spTree>
    <p:extLst>
      <p:ext uri="{BB962C8B-B14F-4D97-AF65-F5344CB8AC3E}">
        <p14:creationId xmlns:p14="http://schemas.microsoft.com/office/powerpoint/2010/main" val="4283783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B9ACD-A353-BFAF-AD4D-C50B582C9F4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DDBA9EC-1E69-FC9B-B397-190F3B322BC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4D1CD0F-8A86-65B8-F211-961CBAA2304C}"/>
              </a:ext>
            </a:extLst>
          </p:cNvPr>
          <p:cNvSpPr>
            <a:spLocks noGrp="1"/>
          </p:cNvSpPr>
          <p:nvPr>
            <p:ph type="body" idx="1"/>
          </p:nvPr>
        </p:nvSpPr>
        <p:spPr/>
        <p:txBody>
          <a:bodyPr/>
          <a:lstStyle/>
          <a:p>
            <a:r>
              <a:rPr lang="nl-NL" sz="1100" b="0" i="0" kern="1200" dirty="0">
                <a:solidFill>
                  <a:schemeClr val="tx1"/>
                </a:solidFill>
                <a:effectLst/>
                <a:latin typeface="+mn-lt"/>
                <a:ea typeface="+mn-ea"/>
                <a:cs typeface="+mn-cs"/>
              </a:rPr>
              <a:t>In 2005 hebben we in samenwerking met TNO een grootschalig onderzoek gedaan naar het gedrag van het materiaal. </a:t>
            </a:r>
          </a:p>
        </p:txBody>
      </p:sp>
      <p:sp>
        <p:nvSpPr>
          <p:cNvPr id="4" name="Tijdelijke aanduiding voor dianummer 3">
            <a:extLst>
              <a:ext uri="{FF2B5EF4-FFF2-40B4-BE49-F238E27FC236}">
                <a16:creationId xmlns:a16="http://schemas.microsoft.com/office/drawing/2014/main" id="{A4BE7E9B-726A-77D4-9356-8708E2FBCD17}"/>
              </a:ext>
            </a:extLst>
          </p:cNvPr>
          <p:cNvSpPr>
            <a:spLocks noGrp="1"/>
          </p:cNvSpPr>
          <p:nvPr>
            <p:ph type="sldNum" sz="quarter" idx="5"/>
          </p:nvPr>
        </p:nvSpPr>
        <p:spPr/>
        <p:txBody>
          <a:bodyPr/>
          <a:lstStyle/>
          <a:p>
            <a:fld id="{502E6AF0-9E3C-47FC-AF7C-A9516334D21C}" type="slidenum">
              <a:rPr lang="de-DE" smtClean="0"/>
              <a:pPr/>
              <a:t>7</a:t>
            </a:fld>
            <a:endParaRPr lang="de-DE"/>
          </a:p>
        </p:txBody>
      </p:sp>
    </p:spTree>
    <p:extLst>
      <p:ext uri="{BB962C8B-B14F-4D97-AF65-F5344CB8AC3E}">
        <p14:creationId xmlns:p14="http://schemas.microsoft.com/office/powerpoint/2010/main" val="3399676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6F40B-A37A-24C5-9E52-AB3FC24FAA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2188A48-E882-D68E-4ECE-49E7C61D7F3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9BE1515-BA9D-D62D-6052-8E78FB0AB9CB}"/>
              </a:ext>
            </a:extLst>
          </p:cNvPr>
          <p:cNvSpPr>
            <a:spLocks noGrp="1"/>
          </p:cNvSpPr>
          <p:nvPr>
            <p:ph type="body" idx="1"/>
          </p:nvPr>
        </p:nvSpPr>
        <p:spPr/>
        <p:txBody>
          <a:bodyPr/>
          <a:lstStyle/>
          <a:p>
            <a:r>
              <a:rPr lang="nl-NL" sz="1100" b="0" i="0" kern="1200" dirty="0">
                <a:solidFill>
                  <a:schemeClr val="tx1"/>
                </a:solidFill>
                <a:effectLst/>
                <a:latin typeface="+mn-lt"/>
                <a:ea typeface="+mn-ea"/>
                <a:cs typeface="+mn-cs"/>
              </a:rPr>
              <a:t>Er zijn sinds de introductie van de techniek wereldwijd allerlei onderzoek gedaan naar de werken en kwaliteit van de harsen. </a:t>
            </a:r>
          </a:p>
        </p:txBody>
      </p:sp>
      <p:sp>
        <p:nvSpPr>
          <p:cNvPr id="4" name="Tijdelijke aanduiding voor dianummer 3">
            <a:extLst>
              <a:ext uri="{FF2B5EF4-FFF2-40B4-BE49-F238E27FC236}">
                <a16:creationId xmlns:a16="http://schemas.microsoft.com/office/drawing/2014/main" id="{C629CACF-3A92-65FB-1167-44DBD7BB4C33}"/>
              </a:ext>
            </a:extLst>
          </p:cNvPr>
          <p:cNvSpPr>
            <a:spLocks noGrp="1"/>
          </p:cNvSpPr>
          <p:nvPr>
            <p:ph type="sldNum" sz="quarter" idx="5"/>
          </p:nvPr>
        </p:nvSpPr>
        <p:spPr/>
        <p:txBody>
          <a:bodyPr/>
          <a:lstStyle/>
          <a:p>
            <a:fld id="{502E6AF0-9E3C-47FC-AF7C-A9516334D21C}" type="slidenum">
              <a:rPr lang="de-DE" smtClean="0"/>
              <a:pPr/>
              <a:t>8</a:t>
            </a:fld>
            <a:endParaRPr lang="de-DE"/>
          </a:p>
        </p:txBody>
      </p:sp>
    </p:spTree>
    <p:extLst>
      <p:ext uri="{BB962C8B-B14F-4D97-AF65-F5344CB8AC3E}">
        <p14:creationId xmlns:p14="http://schemas.microsoft.com/office/powerpoint/2010/main" val="2490991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sz="1100" b="0" i="0" kern="1200" dirty="0">
                <a:solidFill>
                  <a:schemeClr val="tx1"/>
                </a:solidFill>
                <a:effectLst/>
                <a:latin typeface="+mn-lt"/>
                <a:ea typeface="+mn-ea"/>
                <a:cs typeface="+mn-cs"/>
              </a:rPr>
              <a:t>Oké, over tot de orde van de dag en waarom jullie hier zitten.</a:t>
            </a:r>
          </a:p>
          <a:p>
            <a:pPr fontAlgn="base"/>
            <a:r>
              <a:rPr lang="nl-NL" sz="1100" b="0" i="0" kern="1200" dirty="0">
                <a:solidFill>
                  <a:schemeClr val="tx1"/>
                </a:solidFill>
                <a:effectLst/>
                <a:latin typeface="+mn-lt"/>
                <a:ea typeface="+mn-ea"/>
                <a:cs typeface="+mn-cs"/>
              </a:rPr>
              <a:t>Nu kijken we specifiek naar het aanvullend draagvermogen dat kan worden gerealiseerd met ons materiaal.</a:t>
            </a:r>
          </a:p>
          <a:p>
            <a:pPr fontAlgn="base"/>
            <a:r>
              <a:rPr lang="nl-NL" sz="1100" b="0" i="0" kern="1200" dirty="0">
                <a:solidFill>
                  <a:schemeClr val="tx1"/>
                </a:solidFill>
                <a:effectLst/>
                <a:latin typeface="+mn-lt"/>
                <a:ea typeface="+mn-ea"/>
                <a:cs typeface="+mn-cs"/>
              </a:rPr>
              <a:t>Om aan te tonen wat ons materiaal kan, hebben we de samenwerking gezocht met het Belgische </a:t>
            </a:r>
            <a:r>
              <a:rPr lang="nl-NL" sz="1100" b="0" i="0" kern="1200" dirty="0" err="1">
                <a:solidFill>
                  <a:schemeClr val="tx1"/>
                </a:solidFill>
                <a:effectLst/>
                <a:latin typeface="+mn-lt"/>
                <a:ea typeface="+mn-ea"/>
                <a:cs typeface="+mn-cs"/>
              </a:rPr>
              <a:t>Buildwise</a:t>
            </a:r>
            <a:r>
              <a:rPr lang="nl-NL" sz="1100" b="0" i="0" kern="1200" dirty="0">
                <a:solidFill>
                  <a:schemeClr val="tx1"/>
                </a:solidFill>
                <a:effectLst/>
                <a:latin typeface="+mn-lt"/>
                <a:ea typeface="+mn-ea"/>
                <a:cs typeface="+mn-cs"/>
              </a:rPr>
              <a:t>, het onderzoeksinstituut voor de Belgische bouwsector waar we een </a:t>
            </a:r>
            <a:r>
              <a:rPr lang="nl-NL" sz="1100" b="0" i="0" kern="1200" dirty="0" err="1">
                <a:solidFill>
                  <a:schemeClr val="tx1"/>
                </a:solidFill>
                <a:effectLst/>
                <a:latin typeface="+mn-lt"/>
                <a:ea typeface="+mn-ea"/>
                <a:cs typeface="+mn-cs"/>
              </a:rPr>
              <a:t>proefbelastingstest</a:t>
            </a:r>
            <a:r>
              <a:rPr lang="nl-NL" sz="1100" b="0" i="0" kern="1200" dirty="0">
                <a:solidFill>
                  <a:schemeClr val="tx1"/>
                </a:solidFill>
                <a:effectLst/>
                <a:latin typeface="+mn-lt"/>
                <a:ea typeface="+mn-ea"/>
                <a:cs typeface="+mn-cs"/>
              </a:rPr>
              <a:t> hebben uitgevoerd.</a:t>
            </a:r>
          </a:p>
          <a:p>
            <a:endParaRPr lang="nl-NL" dirty="0"/>
          </a:p>
        </p:txBody>
      </p:sp>
      <p:sp>
        <p:nvSpPr>
          <p:cNvPr id="4" name="Tijdelijke aanduiding voor dianummer 3"/>
          <p:cNvSpPr>
            <a:spLocks noGrp="1"/>
          </p:cNvSpPr>
          <p:nvPr>
            <p:ph type="sldNum" sz="quarter" idx="5"/>
          </p:nvPr>
        </p:nvSpPr>
        <p:spPr/>
        <p:txBody>
          <a:bodyPr/>
          <a:lstStyle/>
          <a:p>
            <a:fld id="{502E6AF0-9E3C-47FC-AF7C-A9516334D21C}" type="slidenum">
              <a:rPr lang="de-DE" smtClean="0"/>
              <a:pPr/>
              <a:t>9</a:t>
            </a:fld>
            <a:endParaRPr lang="de-DE"/>
          </a:p>
        </p:txBody>
      </p:sp>
    </p:spTree>
    <p:extLst>
      <p:ext uri="{BB962C8B-B14F-4D97-AF65-F5344CB8AC3E}">
        <p14:creationId xmlns:p14="http://schemas.microsoft.com/office/powerpoint/2010/main" val="713338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8" name="Rechteck 7"/>
          <p:cNvSpPr/>
          <p:nvPr userDrawn="1"/>
        </p:nvSpPr>
        <p:spPr>
          <a:xfrm>
            <a:off x="0" y="0"/>
            <a:ext cx="12192000" cy="451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hasCustomPrompt="1"/>
          </p:nvPr>
        </p:nvSpPr>
        <p:spPr>
          <a:xfrm>
            <a:off x="695325" y="1182998"/>
            <a:ext cx="10801350" cy="3323987"/>
          </a:xfrm>
        </p:spPr>
        <p:txBody>
          <a:bodyPr anchor="b">
            <a:noAutofit/>
          </a:bodyPr>
          <a:lstStyle>
            <a:lvl1pPr algn="l">
              <a:lnSpc>
                <a:spcPct val="80000"/>
              </a:lnSpc>
              <a:defRPr sz="6000" b="1">
                <a:solidFill>
                  <a:schemeClr val="bg1"/>
                </a:solidFill>
              </a:defRPr>
            </a:lvl1pPr>
          </a:lstStyle>
          <a:p>
            <a:r>
              <a:rPr lang="de-DE" dirty="0"/>
              <a:t>TITEL</a:t>
            </a:r>
          </a:p>
        </p:txBody>
      </p:sp>
      <p:sp>
        <p:nvSpPr>
          <p:cNvPr id="10" name="Rechteck 9"/>
          <p:cNvSpPr/>
          <p:nvPr userDrawn="1"/>
        </p:nvSpPr>
        <p:spPr>
          <a:xfrm>
            <a:off x="0" y="4590000"/>
            <a:ext cx="12192000" cy="22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p:cNvSpPr>
            <a:spLocks noGrp="1"/>
          </p:cNvSpPr>
          <p:nvPr>
            <p:ph type="subTitle" idx="1" hasCustomPrompt="1"/>
          </p:nvPr>
        </p:nvSpPr>
        <p:spPr>
          <a:xfrm>
            <a:off x="695323" y="4986867"/>
            <a:ext cx="8100000" cy="1358371"/>
          </a:xfr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Subtitel</a:t>
            </a:r>
            <a:r>
              <a:rPr lang="de-DE" dirty="0"/>
              <a:t> </a:t>
            </a:r>
            <a:r>
              <a:rPr lang="de-DE" dirty="0" err="1"/>
              <a:t>toevoegen</a:t>
            </a:r>
            <a:endParaRPr lang="de-DE" dirty="0"/>
          </a:p>
        </p:txBody>
      </p:sp>
      <p:sp>
        <p:nvSpPr>
          <p:cNvPr id="9" name="Rechteck 8"/>
          <p:cNvSpPr/>
          <p:nvPr userDrawn="1"/>
        </p:nvSpPr>
        <p:spPr>
          <a:xfrm>
            <a:off x="0" y="4517999"/>
            <a:ext cx="12200238"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1" name="Gruppieren 30">
            <a:extLst>
              <a:ext uri="{FF2B5EF4-FFF2-40B4-BE49-F238E27FC236}">
                <a16:creationId xmlns:a16="http://schemas.microsoft.com/office/drawing/2014/main" id="{89AC474E-3859-4890-8B5B-2C5A1531C286}"/>
              </a:ext>
            </a:extLst>
          </p:cNvPr>
          <p:cNvGrpSpPr/>
          <p:nvPr userDrawn="1"/>
        </p:nvGrpSpPr>
        <p:grpSpPr>
          <a:xfrm>
            <a:off x="9459327" y="5537200"/>
            <a:ext cx="2037348" cy="1332000"/>
            <a:chOff x="9459327" y="5537200"/>
            <a:chExt cx="2037348" cy="1332000"/>
          </a:xfrm>
        </p:grpSpPr>
        <p:sp>
          <p:nvSpPr>
            <p:cNvPr id="11" name="Rechteck 10"/>
            <p:cNvSpPr/>
            <p:nvPr userDrawn="1"/>
          </p:nvSpPr>
          <p:spPr>
            <a:xfrm>
              <a:off x="9459327" y="5537200"/>
              <a:ext cx="2037348" cy="13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6" name="Grafik 25">
              <a:extLst>
                <a:ext uri="{FF2B5EF4-FFF2-40B4-BE49-F238E27FC236}">
                  <a16:creationId xmlns:a16="http://schemas.microsoft.com/office/drawing/2014/main" id="{6E643A14-76DB-44F7-935B-B859E2EA0E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48838" y="5804019"/>
              <a:ext cx="1555749" cy="570899"/>
            </a:xfrm>
            <a:prstGeom prst="rect">
              <a:avLst/>
            </a:prstGeom>
          </p:spPr>
        </p:pic>
      </p:grpSp>
      <p:sp>
        <p:nvSpPr>
          <p:cNvPr id="28" name="Inhaltsplatzhalter 27">
            <a:extLst>
              <a:ext uri="{FF2B5EF4-FFF2-40B4-BE49-F238E27FC236}">
                <a16:creationId xmlns:a16="http://schemas.microsoft.com/office/drawing/2014/main" id="{FFE224F9-39FF-40CA-B4E8-A9F3F2C3A3D3}"/>
              </a:ext>
            </a:extLst>
          </p:cNvPr>
          <p:cNvSpPr>
            <a:spLocks noGrp="1"/>
          </p:cNvSpPr>
          <p:nvPr>
            <p:ph sz="quarter" idx="10" hasCustomPrompt="1"/>
          </p:nvPr>
        </p:nvSpPr>
        <p:spPr>
          <a:xfrm>
            <a:off x="695323" y="620688"/>
            <a:ext cx="8100000" cy="276999"/>
          </a:xfrm>
        </p:spPr>
        <p:txBody>
          <a:bodyPr>
            <a:noAutofit/>
          </a:bodyPr>
          <a:lstStyle>
            <a:lvl1pPr marL="0" indent="0">
              <a:lnSpc>
                <a:spcPct val="100000"/>
              </a:lnSpc>
              <a:buNone/>
              <a:defRPr sz="1800" b="1" cap="all" baseline="0">
                <a:solidFill>
                  <a:schemeClr val="bg1"/>
                </a:solidFill>
              </a:defRPr>
            </a:lvl1pPr>
          </a:lstStyle>
          <a:p>
            <a:pPr lvl="0"/>
            <a:r>
              <a:rPr lang="de-DE" dirty="0" err="1"/>
              <a:t>TEkSt</a:t>
            </a:r>
            <a:r>
              <a:rPr lang="de-DE" dirty="0"/>
              <a:t> </a:t>
            </a:r>
            <a:r>
              <a:rPr lang="de-DE" dirty="0" err="1"/>
              <a:t>bewerken</a:t>
            </a:r>
            <a:endParaRPr lang="de-DE" dirty="0"/>
          </a:p>
        </p:txBody>
      </p:sp>
      <p:pic>
        <p:nvPicPr>
          <p:cNvPr id="4" name="Afbeelding 3" descr="Afbeelding met tekst, Lettertype, logo, schermopname&#10;&#10;Automatisch gegenereerde beschrijving">
            <a:extLst>
              <a:ext uri="{FF2B5EF4-FFF2-40B4-BE49-F238E27FC236}">
                <a16:creationId xmlns:a16="http://schemas.microsoft.com/office/drawing/2014/main" id="{E7D80656-6EDA-6B67-BCB0-1EBD7946B30C}"/>
              </a:ext>
            </a:extLst>
          </p:cNvPr>
          <p:cNvPicPr>
            <a:picLocks noChangeAspect="1"/>
          </p:cNvPicPr>
          <p:nvPr userDrawn="1"/>
        </p:nvPicPr>
        <p:blipFill>
          <a:blip r:embed="rId4"/>
          <a:stretch>
            <a:fillRect/>
          </a:stretch>
        </p:blipFill>
        <p:spPr>
          <a:xfrm>
            <a:off x="9664193" y="5764468"/>
            <a:ext cx="1658937" cy="618301"/>
          </a:xfrm>
          <a:prstGeom prst="rect">
            <a:avLst/>
          </a:prstGeom>
        </p:spPr>
      </p:pic>
    </p:spTree>
    <p:extLst>
      <p:ext uri="{BB962C8B-B14F-4D97-AF65-F5344CB8AC3E}">
        <p14:creationId xmlns:p14="http://schemas.microsoft.com/office/powerpoint/2010/main" val="1308353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links versie 2">
    <p:spTree>
      <p:nvGrpSpPr>
        <p:cNvPr id="1" name=""/>
        <p:cNvGrpSpPr/>
        <p:nvPr/>
      </p:nvGrpSpPr>
      <p:grpSpPr>
        <a:xfrm>
          <a:off x="0" y="0"/>
          <a:ext cx="0" cy="0"/>
          <a:chOff x="0" y="0"/>
          <a:chExt cx="0" cy="0"/>
        </a:xfrm>
      </p:grpSpPr>
      <p:sp>
        <p:nvSpPr>
          <p:cNvPr id="19" name="Bildplatzhalter 16">
            <a:extLst>
              <a:ext uri="{FF2B5EF4-FFF2-40B4-BE49-F238E27FC236}">
                <a16:creationId xmlns:a16="http://schemas.microsoft.com/office/drawing/2014/main" id="{664982CE-EACF-4F88-B47F-740A5FFC6EA5}"/>
              </a:ext>
            </a:extLst>
          </p:cNvPr>
          <p:cNvSpPr>
            <a:spLocks noGrp="1"/>
          </p:cNvSpPr>
          <p:nvPr>
            <p:ph type="pic" sz="quarter" idx="15"/>
          </p:nvPr>
        </p:nvSpPr>
        <p:spPr>
          <a:xfrm>
            <a:off x="0" y="-1800"/>
            <a:ext cx="12192000" cy="6859800"/>
          </a:xfrm>
        </p:spPr>
        <p:txBody>
          <a:bodyPr/>
          <a:lstStyle>
            <a:lvl1pPr marL="0" indent="0">
              <a:buNone/>
              <a:defRPr/>
            </a:lvl1pPr>
          </a:lstStyle>
          <a:p>
            <a:endParaRPr lang="de-DE" dirty="0"/>
          </a:p>
        </p:txBody>
      </p:sp>
      <p:sp>
        <p:nvSpPr>
          <p:cNvPr id="10" name="Titel 9">
            <a:extLst>
              <a:ext uri="{FF2B5EF4-FFF2-40B4-BE49-F238E27FC236}">
                <a16:creationId xmlns:a16="http://schemas.microsoft.com/office/drawing/2014/main" id="{339F82A1-D1DC-4109-923C-C4ACF3082063}"/>
              </a:ext>
            </a:extLst>
          </p:cNvPr>
          <p:cNvSpPr>
            <a:spLocks noGrp="1"/>
          </p:cNvSpPr>
          <p:nvPr>
            <p:ph type="title" hasCustomPrompt="1"/>
          </p:nvPr>
        </p:nvSpPr>
        <p:spPr>
          <a:xfrm>
            <a:off x="695326" y="2292433"/>
            <a:ext cx="5220654" cy="1163395"/>
          </a:xfrm>
        </p:spPr>
        <p:txBody>
          <a:bodyPr anchor="b">
            <a:noAutofit/>
          </a:bodyPr>
          <a:lstStyle>
            <a:lvl1pPr>
              <a:defRPr sz="2600" cap="all" baseline="0"/>
            </a:lvl1pPr>
          </a:lstStyle>
          <a:p>
            <a:r>
              <a:rPr lang="de-DE" dirty="0"/>
              <a:t>Titel</a:t>
            </a:r>
          </a:p>
        </p:txBody>
      </p:sp>
      <p:sp>
        <p:nvSpPr>
          <p:cNvPr id="4" name="Textplatzhalter 3">
            <a:extLst>
              <a:ext uri="{FF2B5EF4-FFF2-40B4-BE49-F238E27FC236}">
                <a16:creationId xmlns:a16="http://schemas.microsoft.com/office/drawing/2014/main" id="{C0A44198-4481-4A8E-BF85-F13B94BD0908}"/>
              </a:ext>
            </a:extLst>
          </p:cNvPr>
          <p:cNvSpPr>
            <a:spLocks noGrp="1"/>
          </p:cNvSpPr>
          <p:nvPr>
            <p:ph type="body" sz="quarter" idx="16" hasCustomPrompt="1"/>
          </p:nvPr>
        </p:nvSpPr>
        <p:spPr>
          <a:xfrm>
            <a:off x="695326" y="3744344"/>
            <a:ext cx="5220654" cy="2600894"/>
          </a:xfrm>
        </p:spPr>
        <p:txBody>
          <a:bodyPr/>
          <a:lstStyle/>
          <a:p>
            <a:pPr lvl="0"/>
            <a:r>
              <a:rPr lang="de-DE" dirty="0" err="1"/>
              <a:t>Eerste</a:t>
            </a:r>
            <a:r>
              <a:rPr lang="de-DE" dirty="0"/>
              <a:t> </a:t>
            </a:r>
            <a:r>
              <a:rPr lang="de-DE" dirty="0" err="1"/>
              <a:t>niveau</a:t>
            </a:r>
            <a:endParaRPr lang="de-DE" dirty="0"/>
          </a:p>
          <a:p>
            <a:pPr lvl="1"/>
            <a:r>
              <a:rPr lang="de-DE" dirty="0"/>
              <a:t>Tweede </a:t>
            </a:r>
            <a:r>
              <a:rPr lang="de-DE" dirty="0" err="1"/>
              <a:t>niveau</a:t>
            </a:r>
            <a:endParaRPr lang="de-DE" dirty="0"/>
          </a:p>
          <a:p>
            <a:pPr lvl="2"/>
            <a:r>
              <a:rPr lang="de-DE" dirty="0" err="1"/>
              <a:t>Derde</a:t>
            </a:r>
            <a:r>
              <a:rPr lang="de-DE" dirty="0"/>
              <a:t> </a:t>
            </a:r>
            <a:r>
              <a:rPr lang="de-DE" dirty="0" err="1"/>
              <a:t>niveau</a:t>
            </a:r>
            <a:endParaRPr lang="de-DE" dirty="0"/>
          </a:p>
          <a:p>
            <a:pPr lvl="3"/>
            <a:r>
              <a:rPr lang="de-DE" dirty="0" err="1"/>
              <a:t>Vierde</a:t>
            </a:r>
            <a:r>
              <a:rPr lang="de-DE" dirty="0"/>
              <a:t> </a:t>
            </a:r>
            <a:r>
              <a:rPr lang="de-DE" dirty="0" err="1"/>
              <a:t>niveau</a:t>
            </a:r>
            <a:endParaRPr lang="de-DE" dirty="0"/>
          </a:p>
          <a:p>
            <a:pPr lvl="4"/>
            <a:r>
              <a:rPr lang="de-DE" dirty="0" err="1"/>
              <a:t>Vijfde</a:t>
            </a:r>
            <a:r>
              <a:rPr lang="de-DE" dirty="0"/>
              <a:t> </a:t>
            </a:r>
            <a:r>
              <a:rPr lang="de-DE" dirty="0" err="1"/>
              <a:t>niveau</a:t>
            </a:r>
            <a:endParaRPr lang="de-DE" dirty="0"/>
          </a:p>
          <a:p>
            <a:pPr lvl="4"/>
            <a:endParaRPr lang="de-DE" dirty="0"/>
          </a:p>
        </p:txBody>
      </p:sp>
      <p:sp>
        <p:nvSpPr>
          <p:cNvPr id="8" name="Textplatzhalter 5">
            <a:extLst>
              <a:ext uri="{FF2B5EF4-FFF2-40B4-BE49-F238E27FC236}">
                <a16:creationId xmlns:a16="http://schemas.microsoft.com/office/drawing/2014/main" id="{3595E48F-91D7-4267-93EB-3F7E6583965F}"/>
              </a:ext>
            </a:extLst>
          </p:cNvPr>
          <p:cNvSpPr>
            <a:spLocks noGrp="1"/>
          </p:cNvSpPr>
          <p:nvPr>
            <p:ph type="body" sz="quarter" idx="19" hasCustomPrompt="1"/>
          </p:nvPr>
        </p:nvSpPr>
        <p:spPr>
          <a:xfrm>
            <a:off x="0" y="3475376"/>
            <a:ext cx="5918400" cy="72000"/>
          </a:xfrm>
          <a:solidFill>
            <a:schemeClr val="accent1"/>
          </a:solidFill>
        </p:spPr>
        <p:txBody>
          <a:bodyPr/>
          <a:lstStyle>
            <a:lvl1pPr marL="0" indent="0">
              <a:buNone/>
              <a:defRPr/>
            </a:lvl1pPr>
          </a:lstStyle>
          <a:p>
            <a:pPr lvl="0"/>
            <a:r>
              <a:rPr lang="de-DE" dirty="0"/>
              <a:t> </a:t>
            </a:r>
          </a:p>
        </p:txBody>
      </p:sp>
    </p:spTree>
    <p:extLst>
      <p:ext uri="{BB962C8B-B14F-4D97-AF65-F5344CB8AC3E}">
        <p14:creationId xmlns:p14="http://schemas.microsoft.com/office/powerpoint/2010/main" val="362263528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oud links versie 3">
    <p:spTree>
      <p:nvGrpSpPr>
        <p:cNvPr id="1" name=""/>
        <p:cNvGrpSpPr/>
        <p:nvPr/>
      </p:nvGrpSpPr>
      <p:grpSpPr>
        <a:xfrm>
          <a:off x="0" y="0"/>
          <a:ext cx="0" cy="0"/>
          <a:chOff x="0" y="0"/>
          <a:chExt cx="0" cy="0"/>
        </a:xfrm>
      </p:grpSpPr>
      <p:sp>
        <p:nvSpPr>
          <p:cNvPr id="18" name="Bildplatzhalter 16">
            <a:extLst>
              <a:ext uri="{FF2B5EF4-FFF2-40B4-BE49-F238E27FC236}">
                <a16:creationId xmlns:a16="http://schemas.microsoft.com/office/drawing/2014/main" id="{8000F8E5-1B63-4D6A-A7E0-3A228228F4CC}"/>
              </a:ext>
            </a:extLst>
          </p:cNvPr>
          <p:cNvSpPr>
            <a:spLocks noGrp="1"/>
          </p:cNvSpPr>
          <p:nvPr>
            <p:ph type="pic" sz="quarter" idx="14"/>
          </p:nvPr>
        </p:nvSpPr>
        <p:spPr>
          <a:xfrm>
            <a:off x="0" y="-1800"/>
            <a:ext cx="12192000" cy="6861094"/>
          </a:xfrm>
        </p:spPr>
        <p:txBody>
          <a:bodyPr/>
          <a:lstStyle>
            <a:lvl1pPr marL="0" indent="0">
              <a:buNone/>
              <a:defRPr/>
            </a:lvl1pPr>
          </a:lstStyle>
          <a:p>
            <a:endParaRPr lang="de-DE" dirty="0"/>
          </a:p>
        </p:txBody>
      </p:sp>
      <p:sp>
        <p:nvSpPr>
          <p:cNvPr id="10" name="Titel 9">
            <a:extLst>
              <a:ext uri="{FF2B5EF4-FFF2-40B4-BE49-F238E27FC236}">
                <a16:creationId xmlns:a16="http://schemas.microsoft.com/office/drawing/2014/main" id="{339F82A1-D1DC-4109-923C-C4ACF3082063}"/>
              </a:ext>
            </a:extLst>
          </p:cNvPr>
          <p:cNvSpPr>
            <a:spLocks noGrp="1"/>
          </p:cNvSpPr>
          <p:nvPr>
            <p:ph type="title" hasCustomPrompt="1"/>
          </p:nvPr>
        </p:nvSpPr>
        <p:spPr>
          <a:xfrm>
            <a:off x="710198" y="1665289"/>
            <a:ext cx="5385801" cy="4031480"/>
          </a:xfrm>
        </p:spPr>
        <p:txBody>
          <a:bodyPr anchor="b">
            <a:noAutofit/>
          </a:bodyPr>
          <a:lstStyle>
            <a:lvl1pPr>
              <a:defRPr sz="2600" cap="all" baseline="0"/>
            </a:lvl1pPr>
          </a:lstStyle>
          <a:p>
            <a:r>
              <a:rPr lang="de-DE" dirty="0"/>
              <a:t>Titel</a:t>
            </a:r>
          </a:p>
        </p:txBody>
      </p:sp>
      <p:sp>
        <p:nvSpPr>
          <p:cNvPr id="4" name="Textplatzhalter 3">
            <a:extLst>
              <a:ext uri="{FF2B5EF4-FFF2-40B4-BE49-F238E27FC236}">
                <a16:creationId xmlns:a16="http://schemas.microsoft.com/office/drawing/2014/main" id="{60E09E9E-90F6-4B5B-A921-E7083DE982FD}"/>
              </a:ext>
            </a:extLst>
          </p:cNvPr>
          <p:cNvSpPr>
            <a:spLocks noGrp="1"/>
          </p:cNvSpPr>
          <p:nvPr>
            <p:ph type="body" sz="quarter" idx="18" hasCustomPrompt="1"/>
          </p:nvPr>
        </p:nvSpPr>
        <p:spPr>
          <a:xfrm>
            <a:off x="709799" y="5966034"/>
            <a:ext cx="5386518" cy="276999"/>
          </a:xfrm>
        </p:spPr>
        <p:txBody>
          <a:bodyPr>
            <a:spAutoFit/>
          </a:bodyPr>
          <a:lstStyle>
            <a:lvl1pPr marL="0" indent="0">
              <a:lnSpc>
                <a:spcPct val="100000"/>
              </a:lnSpc>
              <a:buNone/>
              <a:defRPr sz="1800"/>
            </a:lvl1pPr>
            <a:lvl2pPr>
              <a:defRPr sz="2000"/>
            </a:lvl2pPr>
            <a:lvl3pPr>
              <a:defRPr sz="2000"/>
            </a:lvl3pPr>
            <a:lvl4pPr>
              <a:defRPr sz="2000"/>
            </a:lvl4pPr>
            <a:lvl5pPr>
              <a:defRPr sz="2000"/>
            </a:lvl5pPr>
          </a:lstStyle>
          <a:p>
            <a:pPr lvl="0"/>
            <a:r>
              <a:rPr lang="de-DE" dirty="0"/>
              <a:t>Tekst</a:t>
            </a:r>
          </a:p>
        </p:txBody>
      </p:sp>
      <p:sp>
        <p:nvSpPr>
          <p:cNvPr id="6" name="Textplatzhalter 5">
            <a:extLst>
              <a:ext uri="{FF2B5EF4-FFF2-40B4-BE49-F238E27FC236}">
                <a16:creationId xmlns:a16="http://schemas.microsoft.com/office/drawing/2014/main" id="{EBE6E7D5-1B17-4AC0-B9A1-0E40E23BD50D}"/>
              </a:ext>
            </a:extLst>
          </p:cNvPr>
          <p:cNvSpPr>
            <a:spLocks noGrp="1"/>
          </p:cNvSpPr>
          <p:nvPr>
            <p:ph type="body" sz="quarter" idx="19" hasCustomPrompt="1"/>
          </p:nvPr>
        </p:nvSpPr>
        <p:spPr>
          <a:xfrm>
            <a:off x="0" y="5716316"/>
            <a:ext cx="6084000" cy="72000"/>
          </a:xfrm>
          <a:solidFill>
            <a:schemeClr val="accent1"/>
          </a:solidFill>
        </p:spPr>
        <p:txBody>
          <a:bodyPr/>
          <a:lstStyle>
            <a:lvl1pPr marL="0" indent="0">
              <a:buNone/>
              <a:defRPr/>
            </a:lvl1pPr>
          </a:lstStyle>
          <a:p>
            <a:pPr lvl="0"/>
            <a:r>
              <a:rPr lang="de-DE" dirty="0"/>
              <a:t> </a:t>
            </a:r>
          </a:p>
        </p:txBody>
      </p:sp>
    </p:spTree>
    <p:extLst>
      <p:ext uri="{BB962C8B-B14F-4D97-AF65-F5344CB8AC3E}">
        <p14:creationId xmlns:p14="http://schemas.microsoft.com/office/powerpoint/2010/main" val="41344082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oud rechts">
    <p:spTree>
      <p:nvGrpSpPr>
        <p:cNvPr id="1" name=""/>
        <p:cNvGrpSpPr/>
        <p:nvPr/>
      </p:nvGrpSpPr>
      <p:grpSpPr>
        <a:xfrm>
          <a:off x="0" y="0"/>
          <a:ext cx="0" cy="0"/>
          <a:chOff x="0" y="0"/>
          <a:chExt cx="0" cy="0"/>
        </a:xfrm>
      </p:grpSpPr>
      <p:sp>
        <p:nvSpPr>
          <p:cNvPr id="19" name="Bildplatzhalter 16">
            <a:extLst>
              <a:ext uri="{FF2B5EF4-FFF2-40B4-BE49-F238E27FC236}">
                <a16:creationId xmlns:a16="http://schemas.microsoft.com/office/drawing/2014/main" id="{664982CE-EACF-4F88-B47F-740A5FFC6EA5}"/>
              </a:ext>
            </a:extLst>
          </p:cNvPr>
          <p:cNvSpPr>
            <a:spLocks noGrp="1"/>
          </p:cNvSpPr>
          <p:nvPr>
            <p:ph type="pic" sz="quarter" idx="15"/>
          </p:nvPr>
        </p:nvSpPr>
        <p:spPr>
          <a:xfrm>
            <a:off x="0" y="-1800"/>
            <a:ext cx="12192000" cy="6859800"/>
          </a:xfrm>
        </p:spPr>
        <p:txBody>
          <a:bodyPr/>
          <a:lstStyle>
            <a:lvl1pPr marL="0" indent="0">
              <a:buNone/>
              <a:defRPr/>
            </a:lvl1pPr>
          </a:lstStyle>
          <a:p>
            <a:endParaRPr lang="de-DE" dirty="0"/>
          </a:p>
        </p:txBody>
      </p:sp>
      <p:sp>
        <p:nvSpPr>
          <p:cNvPr id="10" name="Titel 9">
            <a:extLst>
              <a:ext uri="{FF2B5EF4-FFF2-40B4-BE49-F238E27FC236}">
                <a16:creationId xmlns:a16="http://schemas.microsoft.com/office/drawing/2014/main" id="{339F82A1-D1DC-4109-923C-C4ACF3082063}"/>
              </a:ext>
            </a:extLst>
          </p:cNvPr>
          <p:cNvSpPr>
            <a:spLocks noGrp="1"/>
          </p:cNvSpPr>
          <p:nvPr>
            <p:ph type="title" hasCustomPrompt="1"/>
          </p:nvPr>
        </p:nvSpPr>
        <p:spPr>
          <a:xfrm>
            <a:off x="6276020" y="213377"/>
            <a:ext cx="5220653" cy="1163395"/>
          </a:xfrm>
        </p:spPr>
        <p:txBody>
          <a:bodyPr anchor="b">
            <a:noAutofit/>
          </a:bodyPr>
          <a:lstStyle>
            <a:lvl1pPr>
              <a:defRPr sz="2600" cap="all" baseline="0"/>
            </a:lvl1pPr>
          </a:lstStyle>
          <a:p>
            <a:r>
              <a:rPr lang="de-DE" dirty="0"/>
              <a:t>Titel</a:t>
            </a:r>
          </a:p>
        </p:txBody>
      </p:sp>
      <p:sp>
        <p:nvSpPr>
          <p:cNvPr id="4" name="Textplatzhalter 3">
            <a:extLst>
              <a:ext uri="{FF2B5EF4-FFF2-40B4-BE49-F238E27FC236}">
                <a16:creationId xmlns:a16="http://schemas.microsoft.com/office/drawing/2014/main" id="{C0A44198-4481-4A8E-BF85-F13B94BD0908}"/>
              </a:ext>
            </a:extLst>
          </p:cNvPr>
          <p:cNvSpPr>
            <a:spLocks noGrp="1"/>
          </p:cNvSpPr>
          <p:nvPr>
            <p:ph type="body" sz="quarter" idx="16" hasCustomPrompt="1"/>
          </p:nvPr>
        </p:nvSpPr>
        <p:spPr>
          <a:xfrm>
            <a:off x="6276021" y="1665288"/>
            <a:ext cx="5220654" cy="4679950"/>
          </a:xfrm>
        </p:spPr>
        <p:txBody>
          <a:bodyPr/>
          <a:lstStyle/>
          <a:p>
            <a:pPr lvl="0"/>
            <a:r>
              <a:rPr lang="de-DE" dirty="0" err="1"/>
              <a:t>Eerste</a:t>
            </a:r>
            <a:r>
              <a:rPr lang="de-DE" dirty="0"/>
              <a:t> </a:t>
            </a:r>
            <a:r>
              <a:rPr lang="de-DE" dirty="0" err="1"/>
              <a:t>niveau</a:t>
            </a:r>
            <a:endParaRPr lang="de-DE" dirty="0"/>
          </a:p>
          <a:p>
            <a:pPr lvl="1"/>
            <a:r>
              <a:rPr lang="de-DE" dirty="0"/>
              <a:t>Tweede </a:t>
            </a:r>
            <a:r>
              <a:rPr lang="de-DE" dirty="0" err="1"/>
              <a:t>niveau</a:t>
            </a:r>
            <a:endParaRPr lang="de-DE" dirty="0"/>
          </a:p>
          <a:p>
            <a:pPr lvl="2"/>
            <a:r>
              <a:rPr lang="de-DE" dirty="0" err="1"/>
              <a:t>Derde</a:t>
            </a:r>
            <a:r>
              <a:rPr lang="de-DE" dirty="0"/>
              <a:t> </a:t>
            </a:r>
            <a:r>
              <a:rPr lang="de-DE" dirty="0" err="1"/>
              <a:t>niveau</a:t>
            </a:r>
            <a:endParaRPr lang="de-DE" dirty="0"/>
          </a:p>
          <a:p>
            <a:pPr lvl="3"/>
            <a:r>
              <a:rPr lang="de-DE" dirty="0" err="1"/>
              <a:t>Vierde</a:t>
            </a:r>
            <a:r>
              <a:rPr lang="de-DE" dirty="0"/>
              <a:t> </a:t>
            </a:r>
            <a:r>
              <a:rPr lang="de-DE" dirty="0" err="1"/>
              <a:t>niveau</a:t>
            </a:r>
            <a:endParaRPr lang="de-DE" dirty="0"/>
          </a:p>
          <a:p>
            <a:pPr lvl="4"/>
            <a:r>
              <a:rPr lang="de-DE" dirty="0" err="1"/>
              <a:t>Vijfde</a:t>
            </a:r>
            <a:r>
              <a:rPr lang="de-DE" dirty="0"/>
              <a:t> </a:t>
            </a:r>
            <a:r>
              <a:rPr lang="de-DE" dirty="0" err="1"/>
              <a:t>niveau</a:t>
            </a:r>
            <a:endParaRPr lang="de-DE" dirty="0"/>
          </a:p>
        </p:txBody>
      </p:sp>
      <p:sp>
        <p:nvSpPr>
          <p:cNvPr id="6" name="Textplatzhalter 5">
            <a:extLst>
              <a:ext uri="{FF2B5EF4-FFF2-40B4-BE49-F238E27FC236}">
                <a16:creationId xmlns:a16="http://schemas.microsoft.com/office/drawing/2014/main" id="{4BF1A8E0-E061-413A-B750-6CAE4D07C210}"/>
              </a:ext>
            </a:extLst>
          </p:cNvPr>
          <p:cNvSpPr>
            <a:spLocks noGrp="1"/>
          </p:cNvSpPr>
          <p:nvPr>
            <p:ph type="body" sz="quarter" idx="19" hasCustomPrompt="1"/>
          </p:nvPr>
        </p:nvSpPr>
        <p:spPr>
          <a:xfrm>
            <a:off x="6276020" y="1396320"/>
            <a:ext cx="5918400" cy="72000"/>
          </a:xfrm>
          <a:solidFill>
            <a:schemeClr val="accent1"/>
          </a:solidFill>
        </p:spPr>
        <p:txBody>
          <a:bodyPr/>
          <a:lstStyle>
            <a:lvl1pPr marL="0" indent="0">
              <a:buNone/>
              <a:defRPr/>
            </a:lvl1pPr>
          </a:lstStyle>
          <a:p>
            <a:pPr lvl="0"/>
            <a:r>
              <a:rPr lang="de-DE" dirty="0"/>
              <a:t> </a:t>
            </a:r>
          </a:p>
        </p:txBody>
      </p:sp>
    </p:spTree>
    <p:extLst>
      <p:ext uri="{BB962C8B-B14F-4D97-AF65-F5344CB8AC3E}">
        <p14:creationId xmlns:p14="http://schemas.microsoft.com/office/powerpoint/2010/main" val="151377214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oud rechts versie 2">
    <p:spTree>
      <p:nvGrpSpPr>
        <p:cNvPr id="1" name=""/>
        <p:cNvGrpSpPr/>
        <p:nvPr/>
      </p:nvGrpSpPr>
      <p:grpSpPr>
        <a:xfrm>
          <a:off x="0" y="0"/>
          <a:ext cx="0" cy="0"/>
          <a:chOff x="0" y="0"/>
          <a:chExt cx="0" cy="0"/>
        </a:xfrm>
      </p:grpSpPr>
      <p:sp>
        <p:nvSpPr>
          <p:cNvPr id="19" name="Bildplatzhalter 16">
            <a:extLst>
              <a:ext uri="{FF2B5EF4-FFF2-40B4-BE49-F238E27FC236}">
                <a16:creationId xmlns:a16="http://schemas.microsoft.com/office/drawing/2014/main" id="{664982CE-EACF-4F88-B47F-740A5FFC6EA5}"/>
              </a:ext>
            </a:extLst>
          </p:cNvPr>
          <p:cNvSpPr>
            <a:spLocks noGrp="1"/>
          </p:cNvSpPr>
          <p:nvPr>
            <p:ph type="pic" sz="quarter" idx="15"/>
          </p:nvPr>
        </p:nvSpPr>
        <p:spPr>
          <a:xfrm>
            <a:off x="0" y="-1800"/>
            <a:ext cx="12192000" cy="6859800"/>
          </a:xfrm>
        </p:spPr>
        <p:txBody>
          <a:bodyPr/>
          <a:lstStyle>
            <a:lvl1pPr marL="0" indent="0">
              <a:buNone/>
              <a:defRPr/>
            </a:lvl1pPr>
          </a:lstStyle>
          <a:p>
            <a:endParaRPr lang="de-DE" dirty="0"/>
          </a:p>
        </p:txBody>
      </p:sp>
      <p:sp>
        <p:nvSpPr>
          <p:cNvPr id="10" name="Titel 9">
            <a:extLst>
              <a:ext uri="{FF2B5EF4-FFF2-40B4-BE49-F238E27FC236}">
                <a16:creationId xmlns:a16="http://schemas.microsoft.com/office/drawing/2014/main" id="{339F82A1-D1DC-4109-923C-C4ACF3082063}"/>
              </a:ext>
            </a:extLst>
          </p:cNvPr>
          <p:cNvSpPr>
            <a:spLocks noGrp="1"/>
          </p:cNvSpPr>
          <p:nvPr>
            <p:ph type="title" hasCustomPrompt="1"/>
          </p:nvPr>
        </p:nvSpPr>
        <p:spPr>
          <a:xfrm>
            <a:off x="6278803" y="2292433"/>
            <a:ext cx="5220654" cy="1163395"/>
          </a:xfrm>
        </p:spPr>
        <p:txBody>
          <a:bodyPr anchor="b">
            <a:noAutofit/>
          </a:bodyPr>
          <a:lstStyle>
            <a:lvl1pPr>
              <a:defRPr sz="2600" cap="all" baseline="0"/>
            </a:lvl1pPr>
          </a:lstStyle>
          <a:p>
            <a:r>
              <a:rPr lang="de-DE" dirty="0"/>
              <a:t>Titel</a:t>
            </a:r>
          </a:p>
        </p:txBody>
      </p:sp>
      <p:sp>
        <p:nvSpPr>
          <p:cNvPr id="4" name="Textplatzhalter 3">
            <a:extLst>
              <a:ext uri="{FF2B5EF4-FFF2-40B4-BE49-F238E27FC236}">
                <a16:creationId xmlns:a16="http://schemas.microsoft.com/office/drawing/2014/main" id="{C0A44198-4481-4A8E-BF85-F13B94BD0908}"/>
              </a:ext>
            </a:extLst>
          </p:cNvPr>
          <p:cNvSpPr>
            <a:spLocks noGrp="1"/>
          </p:cNvSpPr>
          <p:nvPr>
            <p:ph type="body" sz="quarter" idx="16" hasCustomPrompt="1"/>
          </p:nvPr>
        </p:nvSpPr>
        <p:spPr>
          <a:xfrm>
            <a:off x="6278803" y="3744344"/>
            <a:ext cx="5220654" cy="2600894"/>
          </a:xfrm>
        </p:spPr>
        <p:txBody>
          <a:bodyPr/>
          <a:lstStyle/>
          <a:p>
            <a:pPr lvl="0"/>
            <a:r>
              <a:rPr lang="de-DE" dirty="0" err="1"/>
              <a:t>Eerste</a:t>
            </a:r>
            <a:r>
              <a:rPr lang="de-DE" dirty="0"/>
              <a:t> </a:t>
            </a:r>
            <a:r>
              <a:rPr lang="de-DE" dirty="0" err="1"/>
              <a:t>niveau</a:t>
            </a:r>
            <a:endParaRPr lang="de-DE" dirty="0"/>
          </a:p>
          <a:p>
            <a:pPr lvl="1"/>
            <a:r>
              <a:rPr lang="de-DE" dirty="0"/>
              <a:t>Tweede </a:t>
            </a:r>
            <a:r>
              <a:rPr lang="de-DE" dirty="0" err="1"/>
              <a:t>niveau</a:t>
            </a:r>
            <a:endParaRPr lang="de-DE" dirty="0"/>
          </a:p>
          <a:p>
            <a:pPr lvl="2"/>
            <a:r>
              <a:rPr lang="de-DE" dirty="0" err="1"/>
              <a:t>Derde</a:t>
            </a:r>
            <a:r>
              <a:rPr lang="de-DE" dirty="0"/>
              <a:t> </a:t>
            </a:r>
            <a:r>
              <a:rPr lang="de-DE" dirty="0" err="1"/>
              <a:t>niveau</a:t>
            </a:r>
            <a:endParaRPr lang="de-DE" dirty="0"/>
          </a:p>
          <a:p>
            <a:pPr lvl="3"/>
            <a:r>
              <a:rPr lang="de-DE" dirty="0" err="1"/>
              <a:t>Vierde</a:t>
            </a:r>
            <a:r>
              <a:rPr lang="de-DE" dirty="0"/>
              <a:t> </a:t>
            </a:r>
            <a:r>
              <a:rPr lang="de-DE" dirty="0" err="1"/>
              <a:t>niveau</a:t>
            </a:r>
            <a:endParaRPr lang="de-DE" dirty="0"/>
          </a:p>
          <a:p>
            <a:pPr lvl="4"/>
            <a:r>
              <a:rPr lang="de-DE" dirty="0" err="1"/>
              <a:t>Vijfde</a:t>
            </a:r>
            <a:r>
              <a:rPr lang="de-DE" dirty="0"/>
              <a:t> </a:t>
            </a:r>
            <a:r>
              <a:rPr lang="de-DE" dirty="0" err="1"/>
              <a:t>niveau</a:t>
            </a:r>
            <a:endParaRPr lang="de-DE" dirty="0"/>
          </a:p>
          <a:p>
            <a:pPr lvl="4"/>
            <a:endParaRPr lang="de-DE" dirty="0"/>
          </a:p>
        </p:txBody>
      </p:sp>
      <p:sp>
        <p:nvSpPr>
          <p:cNvPr id="8" name="Textplatzhalter 5">
            <a:extLst>
              <a:ext uri="{FF2B5EF4-FFF2-40B4-BE49-F238E27FC236}">
                <a16:creationId xmlns:a16="http://schemas.microsoft.com/office/drawing/2014/main" id="{3595E48F-91D7-4267-93EB-3F7E6583965F}"/>
              </a:ext>
            </a:extLst>
          </p:cNvPr>
          <p:cNvSpPr>
            <a:spLocks noGrp="1"/>
          </p:cNvSpPr>
          <p:nvPr>
            <p:ph type="body" sz="quarter" idx="19" hasCustomPrompt="1"/>
          </p:nvPr>
        </p:nvSpPr>
        <p:spPr>
          <a:xfrm>
            <a:off x="6273600" y="3475376"/>
            <a:ext cx="5918400" cy="72000"/>
          </a:xfrm>
          <a:solidFill>
            <a:schemeClr val="accent1"/>
          </a:solidFill>
        </p:spPr>
        <p:txBody>
          <a:bodyPr/>
          <a:lstStyle>
            <a:lvl1pPr marL="0" indent="0">
              <a:buNone/>
              <a:defRPr/>
            </a:lvl1pPr>
          </a:lstStyle>
          <a:p>
            <a:pPr lvl="0"/>
            <a:r>
              <a:rPr lang="de-DE" dirty="0"/>
              <a:t> </a:t>
            </a:r>
          </a:p>
        </p:txBody>
      </p:sp>
    </p:spTree>
    <p:extLst>
      <p:ext uri="{BB962C8B-B14F-4D97-AF65-F5344CB8AC3E}">
        <p14:creationId xmlns:p14="http://schemas.microsoft.com/office/powerpoint/2010/main" val="235660019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fbeelding links tekstblok rechts">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339F82A1-D1DC-4109-923C-C4ACF3082063}"/>
              </a:ext>
            </a:extLst>
          </p:cNvPr>
          <p:cNvSpPr>
            <a:spLocks noGrp="1"/>
          </p:cNvSpPr>
          <p:nvPr>
            <p:ph type="title" hasCustomPrompt="1"/>
          </p:nvPr>
        </p:nvSpPr>
        <p:spPr>
          <a:xfrm>
            <a:off x="8484000" y="213377"/>
            <a:ext cx="3012674" cy="1163395"/>
          </a:xfrm>
        </p:spPr>
        <p:txBody>
          <a:bodyPr anchor="b">
            <a:noAutofit/>
          </a:bodyPr>
          <a:lstStyle>
            <a:lvl1pPr>
              <a:defRPr sz="2600" cap="all" baseline="0"/>
            </a:lvl1pPr>
          </a:lstStyle>
          <a:p>
            <a:r>
              <a:rPr lang="de-DE" dirty="0"/>
              <a:t>Titel</a:t>
            </a:r>
          </a:p>
        </p:txBody>
      </p:sp>
      <p:sp>
        <p:nvSpPr>
          <p:cNvPr id="18" name="Bildplatzhalter 16">
            <a:extLst>
              <a:ext uri="{FF2B5EF4-FFF2-40B4-BE49-F238E27FC236}">
                <a16:creationId xmlns:a16="http://schemas.microsoft.com/office/drawing/2014/main" id="{8000F8E5-1B63-4D6A-A7E0-3A228228F4CC}"/>
              </a:ext>
            </a:extLst>
          </p:cNvPr>
          <p:cNvSpPr>
            <a:spLocks noGrp="1"/>
          </p:cNvSpPr>
          <p:nvPr>
            <p:ph type="pic" sz="quarter" idx="14"/>
          </p:nvPr>
        </p:nvSpPr>
        <p:spPr>
          <a:xfrm>
            <a:off x="0" y="-1800"/>
            <a:ext cx="8128200" cy="6861094"/>
          </a:xfrm>
        </p:spPr>
        <p:txBody>
          <a:bodyPr/>
          <a:lstStyle>
            <a:lvl1pPr marL="0" indent="0">
              <a:buNone/>
              <a:defRPr/>
            </a:lvl1pPr>
          </a:lstStyle>
          <a:p>
            <a:endParaRPr lang="de-DE" dirty="0"/>
          </a:p>
        </p:txBody>
      </p:sp>
      <p:sp>
        <p:nvSpPr>
          <p:cNvPr id="25" name="Rechteck 24">
            <a:extLst>
              <a:ext uri="{FF2B5EF4-FFF2-40B4-BE49-F238E27FC236}">
                <a16:creationId xmlns:a16="http://schemas.microsoft.com/office/drawing/2014/main" id="{71CBA45C-4721-49C5-9CC1-132514750EC5}"/>
              </a:ext>
            </a:extLst>
          </p:cNvPr>
          <p:cNvSpPr/>
          <p:nvPr userDrawn="1"/>
        </p:nvSpPr>
        <p:spPr>
          <a:xfrm>
            <a:off x="8484000" y="1396320"/>
            <a:ext cx="3708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3">
            <a:extLst>
              <a:ext uri="{FF2B5EF4-FFF2-40B4-BE49-F238E27FC236}">
                <a16:creationId xmlns:a16="http://schemas.microsoft.com/office/drawing/2014/main" id="{C831522F-16CE-4C0D-86D5-950353C8062A}"/>
              </a:ext>
            </a:extLst>
          </p:cNvPr>
          <p:cNvSpPr>
            <a:spLocks noGrp="1"/>
          </p:cNvSpPr>
          <p:nvPr>
            <p:ph type="body" sz="quarter" idx="16" hasCustomPrompt="1"/>
          </p:nvPr>
        </p:nvSpPr>
        <p:spPr>
          <a:xfrm>
            <a:off x="8483999" y="1665288"/>
            <a:ext cx="3012675" cy="4679950"/>
          </a:xfrm>
        </p:spPr>
        <p:txBody>
          <a:bodyPr/>
          <a:lstStyle/>
          <a:p>
            <a:pPr lvl="0"/>
            <a:r>
              <a:rPr lang="de-DE" dirty="0" err="1"/>
              <a:t>Eerste</a:t>
            </a:r>
            <a:r>
              <a:rPr lang="de-DE" dirty="0"/>
              <a:t> </a:t>
            </a:r>
            <a:r>
              <a:rPr lang="de-DE" dirty="0" err="1"/>
              <a:t>niveau</a:t>
            </a:r>
            <a:endParaRPr lang="de-DE" dirty="0"/>
          </a:p>
          <a:p>
            <a:pPr lvl="1"/>
            <a:r>
              <a:rPr lang="de-DE" dirty="0"/>
              <a:t>Tweede </a:t>
            </a:r>
            <a:r>
              <a:rPr lang="de-DE" dirty="0" err="1"/>
              <a:t>niveau</a:t>
            </a:r>
            <a:endParaRPr lang="de-DE" dirty="0"/>
          </a:p>
          <a:p>
            <a:pPr lvl="2"/>
            <a:r>
              <a:rPr lang="de-DE" dirty="0" err="1"/>
              <a:t>Derde</a:t>
            </a:r>
            <a:r>
              <a:rPr lang="de-DE" dirty="0"/>
              <a:t> </a:t>
            </a:r>
            <a:r>
              <a:rPr lang="de-DE" dirty="0" err="1"/>
              <a:t>niveau</a:t>
            </a:r>
            <a:endParaRPr lang="de-DE" dirty="0"/>
          </a:p>
          <a:p>
            <a:pPr lvl="3"/>
            <a:r>
              <a:rPr lang="de-DE" dirty="0" err="1"/>
              <a:t>Vierde</a:t>
            </a:r>
            <a:r>
              <a:rPr lang="de-DE" dirty="0"/>
              <a:t> </a:t>
            </a:r>
            <a:r>
              <a:rPr lang="de-DE" dirty="0" err="1"/>
              <a:t>niveau</a:t>
            </a:r>
            <a:endParaRPr lang="de-DE" dirty="0"/>
          </a:p>
          <a:p>
            <a:pPr lvl="4"/>
            <a:r>
              <a:rPr lang="de-DE" dirty="0" err="1"/>
              <a:t>Vijfde</a:t>
            </a:r>
            <a:r>
              <a:rPr lang="de-DE" dirty="0"/>
              <a:t> </a:t>
            </a:r>
            <a:r>
              <a:rPr lang="de-DE" dirty="0" err="1"/>
              <a:t>niveau</a:t>
            </a:r>
            <a:endParaRPr lang="de-DE" dirty="0"/>
          </a:p>
        </p:txBody>
      </p:sp>
    </p:spTree>
    <p:extLst>
      <p:ext uri="{BB962C8B-B14F-4D97-AF65-F5344CB8AC3E}">
        <p14:creationId xmlns:p14="http://schemas.microsoft.com/office/powerpoint/2010/main" val="401885372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 horizontaal">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C6AB8ECD-6F04-4BDB-A052-94D04761E146}"/>
              </a:ext>
            </a:extLst>
          </p:cNvPr>
          <p:cNvSpPr>
            <a:spLocks noGrp="1"/>
          </p:cNvSpPr>
          <p:nvPr>
            <p:ph type="pic" sz="quarter" idx="11"/>
          </p:nvPr>
        </p:nvSpPr>
        <p:spPr>
          <a:xfrm>
            <a:off x="0" y="-1"/>
            <a:ext cx="12192000" cy="4932001"/>
          </a:xfrm>
        </p:spPr>
        <p:txBody>
          <a:bodyPr/>
          <a:lstStyle>
            <a:lvl1pPr marL="0" indent="0">
              <a:buNone/>
              <a:defRPr/>
            </a:lvl1pPr>
          </a:lstStyle>
          <a:p>
            <a:endParaRPr lang="de-DE" dirty="0"/>
          </a:p>
        </p:txBody>
      </p:sp>
      <p:sp>
        <p:nvSpPr>
          <p:cNvPr id="2" name="Titel 1"/>
          <p:cNvSpPr>
            <a:spLocks noGrp="1"/>
          </p:cNvSpPr>
          <p:nvPr>
            <p:ph type="ctrTitle" hasCustomPrompt="1"/>
          </p:nvPr>
        </p:nvSpPr>
        <p:spPr>
          <a:xfrm>
            <a:off x="695325" y="1182998"/>
            <a:ext cx="10801350" cy="3323987"/>
          </a:xfrm>
        </p:spPr>
        <p:txBody>
          <a:bodyPr anchor="b">
            <a:noAutofit/>
          </a:bodyPr>
          <a:lstStyle>
            <a:lvl1pPr algn="l">
              <a:lnSpc>
                <a:spcPct val="80000"/>
              </a:lnSpc>
              <a:defRPr sz="6000" b="1" cap="none" baseline="0">
                <a:solidFill>
                  <a:schemeClr val="bg1"/>
                </a:solidFill>
              </a:defRPr>
            </a:lvl1pPr>
          </a:lstStyle>
          <a:p>
            <a:r>
              <a:rPr lang="de-DE" dirty="0"/>
              <a:t>TITELMASTERFORMAT DURCH KLICKEN BEARBEITEN</a:t>
            </a:r>
          </a:p>
        </p:txBody>
      </p:sp>
      <p:sp>
        <p:nvSpPr>
          <p:cNvPr id="9" name="Rechteck 8"/>
          <p:cNvSpPr/>
          <p:nvPr userDrawn="1"/>
        </p:nvSpPr>
        <p:spPr>
          <a:xfrm>
            <a:off x="0" y="4932000"/>
            <a:ext cx="121932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Inhaltsplatzhalter 27">
            <a:extLst>
              <a:ext uri="{FF2B5EF4-FFF2-40B4-BE49-F238E27FC236}">
                <a16:creationId xmlns:a16="http://schemas.microsoft.com/office/drawing/2014/main" id="{FFE224F9-39FF-40CA-B4E8-A9F3F2C3A3D3}"/>
              </a:ext>
            </a:extLst>
          </p:cNvPr>
          <p:cNvSpPr>
            <a:spLocks noGrp="1"/>
          </p:cNvSpPr>
          <p:nvPr>
            <p:ph sz="quarter" idx="10" hasCustomPrompt="1"/>
          </p:nvPr>
        </p:nvSpPr>
        <p:spPr>
          <a:xfrm>
            <a:off x="695323" y="5290285"/>
            <a:ext cx="4104533" cy="1054953"/>
          </a:xfrm>
        </p:spPr>
        <p:txBody>
          <a:bodyPr>
            <a:noAutofit/>
          </a:bodyPr>
          <a:lstStyle>
            <a:lvl1pPr marL="0" indent="0">
              <a:lnSpc>
                <a:spcPct val="100000"/>
              </a:lnSpc>
              <a:buNone/>
              <a:defRPr sz="2000" b="1" cap="all" baseline="0">
                <a:solidFill>
                  <a:schemeClr val="tx2"/>
                </a:solidFill>
              </a:defRPr>
            </a:lvl1pPr>
          </a:lstStyle>
          <a:p>
            <a:pPr lvl="0"/>
            <a:r>
              <a:rPr lang="de-DE" dirty="0"/>
              <a:t>TITEL</a:t>
            </a:r>
          </a:p>
        </p:txBody>
      </p:sp>
      <p:sp>
        <p:nvSpPr>
          <p:cNvPr id="7" name="Textplatzhalter 3">
            <a:extLst>
              <a:ext uri="{FF2B5EF4-FFF2-40B4-BE49-F238E27FC236}">
                <a16:creationId xmlns:a16="http://schemas.microsoft.com/office/drawing/2014/main" id="{23834146-9AC7-4212-8EDB-5F7B10E2444E}"/>
              </a:ext>
            </a:extLst>
          </p:cNvPr>
          <p:cNvSpPr>
            <a:spLocks noGrp="1"/>
          </p:cNvSpPr>
          <p:nvPr>
            <p:ph type="body" sz="quarter" idx="16" hasCustomPrompt="1"/>
          </p:nvPr>
        </p:nvSpPr>
        <p:spPr>
          <a:xfrm>
            <a:off x="5303839" y="5290285"/>
            <a:ext cx="6192836" cy="1054953"/>
          </a:xfrm>
        </p:spPr>
        <p:txBody>
          <a:bodyPr/>
          <a:lstStyle>
            <a:lvl1pPr>
              <a:spcBef>
                <a:spcPts val="0"/>
              </a:spcBef>
              <a:defRPr sz="1400"/>
            </a:lvl1pPr>
            <a:lvl2pPr>
              <a:spcBef>
                <a:spcPts val="0"/>
              </a:spcBef>
              <a:defRPr sz="1400"/>
            </a:lvl2pPr>
            <a:lvl3pPr marL="538163" indent="0">
              <a:spcBef>
                <a:spcPts val="0"/>
              </a:spcBef>
              <a:buNone/>
              <a:defRPr sz="1400"/>
            </a:lvl3pPr>
            <a:lvl4pPr>
              <a:spcBef>
                <a:spcPts val="0"/>
              </a:spcBef>
              <a:defRPr sz="1400"/>
            </a:lvl4pPr>
            <a:lvl5pPr>
              <a:spcBef>
                <a:spcPts val="0"/>
              </a:spcBef>
              <a:defRPr sz="1400"/>
            </a:lvl5pPr>
          </a:lstStyle>
          <a:p>
            <a:pPr lvl="0"/>
            <a:r>
              <a:rPr lang="de-DE" dirty="0" err="1"/>
              <a:t>Eerste</a:t>
            </a:r>
            <a:r>
              <a:rPr lang="de-DE" dirty="0"/>
              <a:t> </a:t>
            </a:r>
            <a:r>
              <a:rPr lang="de-DE" dirty="0" err="1"/>
              <a:t>niveau</a:t>
            </a:r>
            <a:endParaRPr lang="de-DE" dirty="0"/>
          </a:p>
          <a:p>
            <a:pPr lvl="1"/>
            <a:r>
              <a:rPr lang="de-DE" dirty="0"/>
              <a:t>Tweede </a:t>
            </a:r>
            <a:r>
              <a:rPr lang="de-DE" dirty="0" err="1"/>
              <a:t>niveau</a:t>
            </a:r>
            <a:endParaRPr lang="de-DE" dirty="0"/>
          </a:p>
          <a:p>
            <a:pPr lvl="2"/>
            <a:endParaRPr lang="de-DE" dirty="0"/>
          </a:p>
        </p:txBody>
      </p:sp>
    </p:spTree>
    <p:extLst>
      <p:ext uri="{BB962C8B-B14F-4D97-AF65-F5344CB8AC3E}">
        <p14:creationId xmlns:p14="http://schemas.microsoft.com/office/powerpoint/2010/main" val="3730054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ee blokken met fotos">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5AB95F4C-2E30-4037-8F74-3D19F75F834D}"/>
              </a:ext>
            </a:extLst>
          </p:cNvPr>
          <p:cNvSpPr/>
          <p:nvPr userDrawn="1"/>
        </p:nvSpPr>
        <p:spPr>
          <a:xfrm>
            <a:off x="0" y="0"/>
            <a:ext cx="12192000" cy="46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Bildplatzhalter 4">
            <a:extLst>
              <a:ext uri="{FF2B5EF4-FFF2-40B4-BE49-F238E27FC236}">
                <a16:creationId xmlns:a16="http://schemas.microsoft.com/office/drawing/2014/main" id="{C6AB8ECD-6F04-4BDB-A052-94D04761E146}"/>
              </a:ext>
            </a:extLst>
          </p:cNvPr>
          <p:cNvSpPr>
            <a:spLocks noGrp="1"/>
          </p:cNvSpPr>
          <p:nvPr>
            <p:ph type="pic" sz="quarter" idx="11"/>
          </p:nvPr>
        </p:nvSpPr>
        <p:spPr>
          <a:xfrm>
            <a:off x="0" y="0"/>
            <a:ext cx="5760000" cy="4644000"/>
          </a:xfrm>
        </p:spPr>
        <p:txBody>
          <a:bodyPr/>
          <a:lstStyle>
            <a:lvl1pPr marL="0" indent="0">
              <a:buNone/>
              <a:defRPr/>
            </a:lvl1pPr>
          </a:lstStyle>
          <a:p>
            <a:endParaRPr lang="de-DE" dirty="0"/>
          </a:p>
        </p:txBody>
      </p:sp>
      <p:sp>
        <p:nvSpPr>
          <p:cNvPr id="11" name="Bildplatzhalter 4">
            <a:extLst>
              <a:ext uri="{FF2B5EF4-FFF2-40B4-BE49-F238E27FC236}">
                <a16:creationId xmlns:a16="http://schemas.microsoft.com/office/drawing/2014/main" id="{DA484B19-BF31-4411-8F19-FB72428D8702}"/>
              </a:ext>
            </a:extLst>
          </p:cNvPr>
          <p:cNvSpPr>
            <a:spLocks noGrp="1"/>
          </p:cNvSpPr>
          <p:nvPr>
            <p:ph type="pic" sz="quarter" idx="13"/>
          </p:nvPr>
        </p:nvSpPr>
        <p:spPr>
          <a:xfrm>
            <a:off x="6432000" y="0"/>
            <a:ext cx="5760000" cy="4644000"/>
          </a:xfrm>
        </p:spPr>
        <p:txBody>
          <a:bodyPr/>
          <a:lstStyle>
            <a:lvl1pPr marL="0" indent="0">
              <a:buNone/>
              <a:defRPr/>
            </a:lvl1pPr>
          </a:lstStyle>
          <a:p>
            <a:endParaRPr lang="de-DE" dirty="0"/>
          </a:p>
        </p:txBody>
      </p:sp>
      <p:sp>
        <p:nvSpPr>
          <p:cNvPr id="9" name="Rechteck 8"/>
          <p:cNvSpPr/>
          <p:nvPr userDrawn="1"/>
        </p:nvSpPr>
        <p:spPr>
          <a:xfrm>
            <a:off x="0" y="4644000"/>
            <a:ext cx="121932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platzhalter 7">
            <a:extLst>
              <a:ext uri="{FF2B5EF4-FFF2-40B4-BE49-F238E27FC236}">
                <a16:creationId xmlns:a16="http://schemas.microsoft.com/office/drawing/2014/main" id="{4C50E6CD-57C5-48C3-95D2-18FB5ABB6C25}"/>
              </a:ext>
            </a:extLst>
          </p:cNvPr>
          <p:cNvSpPr>
            <a:spLocks noGrp="1"/>
          </p:cNvSpPr>
          <p:nvPr>
            <p:ph type="body" sz="quarter" idx="15"/>
          </p:nvPr>
        </p:nvSpPr>
        <p:spPr>
          <a:xfrm>
            <a:off x="7105312" y="1182998"/>
            <a:ext cx="4390813" cy="3323987"/>
          </a:xfrm>
        </p:spPr>
        <p:txBody>
          <a:bodyPr anchor="b"/>
          <a:lstStyle>
            <a:lvl1pPr marL="0" indent="0">
              <a:lnSpc>
                <a:spcPct val="80000"/>
              </a:lnSpc>
              <a:buNone/>
              <a:defRPr sz="3200" b="1" cap="all" baseline="0">
                <a:solidFill>
                  <a:schemeClr val="bg1"/>
                </a:solidFill>
                <a:latin typeface="+mj-lt"/>
              </a:defRPr>
            </a:lvl1pPr>
          </a:lstStyle>
          <a:p>
            <a:pPr lvl="0"/>
            <a:r>
              <a:rPr lang="de-DE" dirty="0"/>
              <a:t>Mastertextformat bearbeiten</a:t>
            </a:r>
          </a:p>
        </p:txBody>
      </p:sp>
      <p:sp>
        <p:nvSpPr>
          <p:cNvPr id="18" name="Textplatzhalter 7">
            <a:extLst>
              <a:ext uri="{FF2B5EF4-FFF2-40B4-BE49-F238E27FC236}">
                <a16:creationId xmlns:a16="http://schemas.microsoft.com/office/drawing/2014/main" id="{307811D6-D9BF-4DD5-A4B6-2864B1C28CD2}"/>
              </a:ext>
            </a:extLst>
          </p:cNvPr>
          <p:cNvSpPr>
            <a:spLocks noGrp="1"/>
          </p:cNvSpPr>
          <p:nvPr>
            <p:ph type="body" sz="quarter" idx="16"/>
          </p:nvPr>
        </p:nvSpPr>
        <p:spPr>
          <a:xfrm>
            <a:off x="695326" y="1182998"/>
            <a:ext cx="4680594" cy="3323987"/>
          </a:xfrm>
        </p:spPr>
        <p:txBody>
          <a:bodyPr anchor="b"/>
          <a:lstStyle>
            <a:lvl1pPr marL="0" indent="0">
              <a:lnSpc>
                <a:spcPct val="80000"/>
              </a:lnSpc>
              <a:buNone/>
              <a:defRPr sz="3200" b="1" cap="all" baseline="0">
                <a:solidFill>
                  <a:schemeClr val="bg1"/>
                </a:solidFill>
                <a:latin typeface="+mj-lt"/>
              </a:defRPr>
            </a:lvl1pPr>
          </a:lstStyle>
          <a:p>
            <a:pPr lvl="0"/>
            <a:r>
              <a:rPr lang="de-DE" dirty="0"/>
              <a:t>Mastertextformat bearbeiten</a:t>
            </a:r>
          </a:p>
        </p:txBody>
      </p:sp>
      <p:sp>
        <p:nvSpPr>
          <p:cNvPr id="13" name="Textplatzhalter 3">
            <a:extLst>
              <a:ext uri="{FF2B5EF4-FFF2-40B4-BE49-F238E27FC236}">
                <a16:creationId xmlns:a16="http://schemas.microsoft.com/office/drawing/2014/main" id="{267EF112-6045-4566-9299-DEBD0E29343F}"/>
              </a:ext>
            </a:extLst>
          </p:cNvPr>
          <p:cNvSpPr>
            <a:spLocks noGrp="1"/>
          </p:cNvSpPr>
          <p:nvPr>
            <p:ph type="body" sz="quarter" idx="17" hasCustomPrompt="1"/>
          </p:nvPr>
        </p:nvSpPr>
        <p:spPr>
          <a:xfrm>
            <a:off x="7105311" y="4905165"/>
            <a:ext cx="4391363" cy="1440073"/>
          </a:xfrm>
        </p:spPr>
        <p:txBody>
          <a:bodyPr/>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de-DE" dirty="0" err="1"/>
              <a:t>Eerste</a:t>
            </a:r>
            <a:r>
              <a:rPr lang="de-DE" dirty="0"/>
              <a:t> </a:t>
            </a:r>
            <a:r>
              <a:rPr lang="de-DE" dirty="0" err="1"/>
              <a:t>niveau</a:t>
            </a:r>
            <a:endParaRPr lang="de-DE" dirty="0"/>
          </a:p>
          <a:p>
            <a:pPr lvl="1"/>
            <a:r>
              <a:rPr lang="de-DE" dirty="0"/>
              <a:t>Tweede </a:t>
            </a:r>
            <a:r>
              <a:rPr lang="de-DE" dirty="0" err="1"/>
              <a:t>niveau</a:t>
            </a:r>
            <a:endParaRPr lang="de-DE" dirty="0"/>
          </a:p>
        </p:txBody>
      </p:sp>
      <p:sp>
        <p:nvSpPr>
          <p:cNvPr id="14" name="Textplatzhalter 3">
            <a:extLst>
              <a:ext uri="{FF2B5EF4-FFF2-40B4-BE49-F238E27FC236}">
                <a16:creationId xmlns:a16="http://schemas.microsoft.com/office/drawing/2014/main" id="{1ABE79FD-EF68-4249-BDD9-6F100F4C67E9}"/>
              </a:ext>
            </a:extLst>
          </p:cNvPr>
          <p:cNvSpPr>
            <a:spLocks noGrp="1"/>
          </p:cNvSpPr>
          <p:nvPr>
            <p:ph type="body" sz="quarter" idx="18" hasCustomPrompt="1"/>
          </p:nvPr>
        </p:nvSpPr>
        <p:spPr>
          <a:xfrm>
            <a:off x="695326" y="4905165"/>
            <a:ext cx="4680594" cy="1440073"/>
          </a:xfrm>
        </p:spPr>
        <p:txBody>
          <a:bodyPr/>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de-DE" dirty="0" err="1"/>
              <a:t>Eerste</a:t>
            </a:r>
            <a:r>
              <a:rPr lang="de-DE" dirty="0"/>
              <a:t> </a:t>
            </a:r>
            <a:r>
              <a:rPr lang="de-DE" dirty="0" err="1"/>
              <a:t>niveau</a:t>
            </a:r>
            <a:endParaRPr lang="de-DE" dirty="0"/>
          </a:p>
          <a:p>
            <a:pPr lvl="1"/>
            <a:r>
              <a:rPr lang="de-DE" dirty="0"/>
              <a:t>Tweede </a:t>
            </a:r>
            <a:r>
              <a:rPr lang="de-DE" dirty="0" err="1"/>
              <a:t>niveau</a:t>
            </a:r>
            <a:endParaRPr lang="de-DE" dirty="0"/>
          </a:p>
        </p:txBody>
      </p:sp>
    </p:spTree>
    <p:extLst>
      <p:ext uri="{BB962C8B-B14F-4D97-AF65-F5344CB8AC3E}">
        <p14:creationId xmlns:p14="http://schemas.microsoft.com/office/powerpoint/2010/main" val="1481073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rie inhoudsblokken">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9991FB35-2A33-47E2-8898-5979FA5F5015}"/>
              </a:ext>
            </a:extLst>
          </p:cNvPr>
          <p:cNvSpPr>
            <a:spLocks noGrp="1"/>
          </p:cNvSpPr>
          <p:nvPr>
            <p:ph type="title" hasCustomPrompt="1"/>
          </p:nvPr>
        </p:nvSpPr>
        <p:spPr/>
        <p:txBody>
          <a:bodyPr/>
          <a:lstStyle>
            <a:lvl1pPr algn="ctr">
              <a:defRPr/>
            </a:lvl1pPr>
          </a:lstStyle>
          <a:p>
            <a:r>
              <a:rPr lang="de-DE" dirty="0"/>
              <a:t>TITEL</a:t>
            </a:r>
          </a:p>
        </p:txBody>
      </p:sp>
      <p:sp>
        <p:nvSpPr>
          <p:cNvPr id="13" name="Bildplatzhalter 16">
            <a:extLst>
              <a:ext uri="{FF2B5EF4-FFF2-40B4-BE49-F238E27FC236}">
                <a16:creationId xmlns:a16="http://schemas.microsoft.com/office/drawing/2014/main" id="{5152097A-7048-4AF5-9271-718718045353}"/>
              </a:ext>
            </a:extLst>
          </p:cNvPr>
          <p:cNvSpPr>
            <a:spLocks noGrp="1"/>
          </p:cNvSpPr>
          <p:nvPr>
            <p:ph type="pic" sz="quarter" idx="16"/>
          </p:nvPr>
        </p:nvSpPr>
        <p:spPr>
          <a:xfrm>
            <a:off x="0" y="2060848"/>
            <a:ext cx="3996000" cy="2484276"/>
          </a:xfrm>
        </p:spPr>
        <p:txBody>
          <a:bodyPr/>
          <a:lstStyle>
            <a:lvl1pPr marL="0" indent="0">
              <a:buNone/>
              <a:defRPr/>
            </a:lvl1pPr>
          </a:lstStyle>
          <a:p>
            <a:endParaRPr lang="de-DE" dirty="0"/>
          </a:p>
        </p:txBody>
      </p:sp>
      <p:sp>
        <p:nvSpPr>
          <p:cNvPr id="14" name="Bildplatzhalter 16">
            <a:extLst>
              <a:ext uri="{FF2B5EF4-FFF2-40B4-BE49-F238E27FC236}">
                <a16:creationId xmlns:a16="http://schemas.microsoft.com/office/drawing/2014/main" id="{5D5A8D6E-4174-4BBF-8A55-EF5DF18CA683}"/>
              </a:ext>
            </a:extLst>
          </p:cNvPr>
          <p:cNvSpPr>
            <a:spLocks noGrp="1"/>
          </p:cNvSpPr>
          <p:nvPr>
            <p:ph type="pic" sz="quarter" idx="17"/>
          </p:nvPr>
        </p:nvSpPr>
        <p:spPr>
          <a:xfrm>
            <a:off x="4098000" y="2060848"/>
            <a:ext cx="3996000" cy="2484276"/>
          </a:xfrm>
        </p:spPr>
        <p:txBody>
          <a:bodyPr/>
          <a:lstStyle>
            <a:lvl1pPr marL="0" indent="0">
              <a:buNone/>
              <a:defRPr/>
            </a:lvl1pPr>
          </a:lstStyle>
          <a:p>
            <a:endParaRPr lang="de-DE" dirty="0"/>
          </a:p>
        </p:txBody>
      </p:sp>
      <p:sp>
        <p:nvSpPr>
          <p:cNvPr id="15" name="Bildplatzhalter 16">
            <a:extLst>
              <a:ext uri="{FF2B5EF4-FFF2-40B4-BE49-F238E27FC236}">
                <a16:creationId xmlns:a16="http://schemas.microsoft.com/office/drawing/2014/main" id="{9CD1E557-2494-4AE0-A495-5DDEDCD35F70}"/>
              </a:ext>
            </a:extLst>
          </p:cNvPr>
          <p:cNvSpPr>
            <a:spLocks noGrp="1"/>
          </p:cNvSpPr>
          <p:nvPr>
            <p:ph type="pic" sz="quarter" idx="18"/>
          </p:nvPr>
        </p:nvSpPr>
        <p:spPr>
          <a:xfrm>
            <a:off x="8196000" y="2060848"/>
            <a:ext cx="3996000" cy="2484276"/>
          </a:xfrm>
        </p:spPr>
        <p:txBody>
          <a:bodyPr/>
          <a:lstStyle>
            <a:lvl1pPr marL="0" indent="0">
              <a:buNone/>
              <a:defRPr/>
            </a:lvl1pPr>
          </a:lstStyle>
          <a:p>
            <a:endParaRPr lang="de-DE" dirty="0"/>
          </a:p>
        </p:txBody>
      </p:sp>
      <p:sp>
        <p:nvSpPr>
          <p:cNvPr id="3" name="Inhaltsplatzhalter 2"/>
          <p:cNvSpPr>
            <a:spLocks noGrp="1"/>
          </p:cNvSpPr>
          <p:nvPr>
            <p:ph sz="half" idx="1" hasCustomPrompt="1"/>
          </p:nvPr>
        </p:nvSpPr>
        <p:spPr>
          <a:xfrm>
            <a:off x="-1" y="1665289"/>
            <a:ext cx="3996000" cy="332398"/>
          </a:xfrm>
        </p:spPr>
        <p:txBody>
          <a:bodyPr anchor="ctr" anchorCtr="0">
            <a:noAutofit/>
          </a:bodyPr>
          <a:lstStyle>
            <a:lvl1pPr marL="0" indent="0" algn="ctr">
              <a:buNone/>
              <a:defRPr sz="1800" b="1" cap="all" baseline="0"/>
            </a:lvl1pPr>
          </a:lstStyle>
          <a:p>
            <a:pPr lvl="0"/>
            <a:r>
              <a:rPr lang="de-DE" dirty="0"/>
              <a:t>Text</a:t>
            </a:r>
          </a:p>
        </p:txBody>
      </p:sp>
      <p:sp>
        <p:nvSpPr>
          <p:cNvPr id="16" name="Inhaltsplatzhalter 2">
            <a:extLst>
              <a:ext uri="{FF2B5EF4-FFF2-40B4-BE49-F238E27FC236}">
                <a16:creationId xmlns:a16="http://schemas.microsoft.com/office/drawing/2014/main" id="{234960C6-13D4-4A0A-8F88-B5DC4F0B4003}"/>
              </a:ext>
            </a:extLst>
          </p:cNvPr>
          <p:cNvSpPr>
            <a:spLocks noGrp="1"/>
          </p:cNvSpPr>
          <p:nvPr>
            <p:ph sz="half" idx="19" hasCustomPrompt="1"/>
          </p:nvPr>
        </p:nvSpPr>
        <p:spPr>
          <a:xfrm>
            <a:off x="4098000" y="1665289"/>
            <a:ext cx="3996000" cy="332398"/>
          </a:xfrm>
        </p:spPr>
        <p:txBody>
          <a:bodyPr anchor="ctr" anchorCtr="0">
            <a:noAutofit/>
          </a:bodyPr>
          <a:lstStyle>
            <a:lvl1pPr marL="0" indent="0" algn="ctr">
              <a:buNone/>
              <a:defRPr sz="1800" b="1" cap="all" baseline="0"/>
            </a:lvl1pPr>
          </a:lstStyle>
          <a:p>
            <a:pPr lvl="0"/>
            <a:r>
              <a:rPr lang="de-DE" dirty="0"/>
              <a:t>Text</a:t>
            </a:r>
          </a:p>
        </p:txBody>
      </p:sp>
      <p:sp>
        <p:nvSpPr>
          <p:cNvPr id="17" name="Inhaltsplatzhalter 2">
            <a:extLst>
              <a:ext uri="{FF2B5EF4-FFF2-40B4-BE49-F238E27FC236}">
                <a16:creationId xmlns:a16="http://schemas.microsoft.com/office/drawing/2014/main" id="{77B5B8FF-CD9C-445A-9C42-B7A1F31712FD}"/>
              </a:ext>
            </a:extLst>
          </p:cNvPr>
          <p:cNvSpPr>
            <a:spLocks noGrp="1"/>
          </p:cNvSpPr>
          <p:nvPr>
            <p:ph sz="half" idx="20" hasCustomPrompt="1"/>
          </p:nvPr>
        </p:nvSpPr>
        <p:spPr>
          <a:xfrm>
            <a:off x="8196000" y="1665289"/>
            <a:ext cx="3996000" cy="332398"/>
          </a:xfrm>
        </p:spPr>
        <p:txBody>
          <a:bodyPr anchor="ctr" anchorCtr="0">
            <a:noAutofit/>
          </a:bodyPr>
          <a:lstStyle>
            <a:lvl1pPr marL="0" indent="0" algn="ctr">
              <a:buNone/>
              <a:defRPr sz="1800" b="1" cap="all" baseline="0"/>
            </a:lvl1pPr>
          </a:lstStyle>
          <a:p>
            <a:pPr lvl="0"/>
            <a:r>
              <a:rPr lang="de-DE" dirty="0"/>
              <a:t>Text</a:t>
            </a:r>
          </a:p>
        </p:txBody>
      </p:sp>
      <p:sp>
        <p:nvSpPr>
          <p:cNvPr id="18" name="Inhaltsplatzhalter 2">
            <a:extLst>
              <a:ext uri="{FF2B5EF4-FFF2-40B4-BE49-F238E27FC236}">
                <a16:creationId xmlns:a16="http://schemas.microsoft.com/office/drawing/2014/main" id="{463A0F80-D8AF-442B-A710-F5F137DA04ED}"/>
              </a:ext>
            </a:extLst>
          </p:cNvPr>
          <p:cNvSpPr>
            <a:spLocks noGrp="1"/>
          </p:cNvSpPr>
          <p:nvPr>
            <p:ph sz="half" idx="21" hasCustomPrompt="1"/>
          </p:nvPr>
        </p:nvSpPr>
        <p:spPr>
          <a:xfrm>
            <a:off x="-1" y="4905793"/>
            <a:ext cx="3996000" cy="1440000"/>
          </a:xfrm>
        </p:spPr>
        <p:txBody>
          <a:bodyPr anchor="ctr" anchorCtr="0">
            <a:noAutofit/>
          </a:bodyPr>
          <a:lstStyle>
            <a:lvl1pPr marL="0" indent="0" algn="ctr">
              <a:lnSpc>
                <a:spcPct val="100000"/>
              </a:lnSpc>
              <a:buNone/>
              <a:defRPr sz="1400" b="0" cap="none" baseline="0"/>
            </a:lvl1pPr>
          </a:lstStyle>
          <a:p>
            <a:pPr lvl="0"/>
            <a:r>
              <a:rPr lang="de-DE" dirty="0"/>
              <a:t>Text</a:t>
            </a:r>
          </a:p>
        </p:txBody>
      </p:sp>
      <p:sp>
        <p:nvSpPr>
          <p:cNvPr id="19" name="Inhaltsplatzhalter 2">
            <a:extLst>
              <a:ext uri="{FF2B5EF4-FFF2-40B4-BE49-F238E27FC236}">
                <a16:creationId xmlns:a16="http://schemas.microsoft.com/office/drawing/2014/main" id="{9236C536-3BE1-4E0E-B690-1886D2F1480A}"/>
              </a:ext>
            </a:extLst>
          </p:cNvPr>
          <p:cNvSpPr>
            <a:spLocks noGrp="1"/>
          </p:cNvSpPr>
          <p:nvPr>
            <p:ph sz="half" idx="22" hasCustomPrompt="1"/>
          </p:nvPr>
        </p:nvSpPr>
        <p:spPr>
          <a:xfrm>
            <a:off x="4098000" y="4905793"/>
            <a:ext cx="3996000" cy="1440000"/>
          </a:xfrm>
        </p:spPr>
        <p:txBody>
          <a:bodyPr anchor="ctr" anchorCtr="0">
            <a:noAutofit/>
          </a:bodyPr>
          <a:lstStyle>
            <a:lvl1pPr marL="0" indent="0" algn="ctr">
              <a:lnSpc>
                <a:spcPct val="100000"/>
              </a:lnSpc>
              <a:buNone/>
              <a:defRPr sz="1400" b="0" cap="none" baseline="0"/>
            </a:lvl1pPr>
          </a:lstStyle>
          <a:p>
            <a:pPr lvl="0"/>
            <a:r>
              <a:rPr lang="de-DE" dirty="0"/>
              <a:t>Text</a:t>
            </a:r>
          </a:p>
        </p:txBody>
      </p:sp>
      <p:sp>
        <p:nvSpPr>
          <p:cNvPr id="20" name="Inhaltsplatzhalter 2">
            <a:extLst>
              <a:ext uri="{FF2B5EF4-FFF2-40B4-BE49-F238E27FC236}">
                <a16:creationId xmlns:a16="http://schemas.microsoft.com/office/drawing/2014/main" id="{1775E9F5-9787-4B8A-BAE6-A6C2FDD3134E}"/>
              </a:ext>
            </a:extLst>
          </p:cNvPr>
          <p:cNvSpPr>
            <a:spLocks noGrp="1"/>
          </p:cNvSpPr>
          <p:nvPr>
            <p:ph sz="half" idx="23" hasCustomPrompt="1"/>
          </p:nvPr>
        </p:nvSpPr>
        <p:spPr>
          <a:xfrm>
            <a:off x="8196000" y="4905793"/>
            <a:ext cx="3996000" cy="1440000"/>
          </a:xfrm>
        </p:spPr>
        <p:txBody>
          <a:bodyPr anchor="ctr" anchorCtr="0">
            <a:noAutofit/>
          </a:bodyPr>
          <a:lstStyle>
            <a:lvl1pPr marL="0" indent="0" algn="ctr">
              <a:lnSpc>
                <a:spcPct val="100000"/>
              </a:lnSpc>
              <a:buNone/>
              <a:defRPr sz="1400" b="0" cap="none" baseline="0"/>
            </a:lvl1pPr>
          </a:lstStyle>
          <a:p>
            <a:pPr lvl="0"/>
            <a:r>
              <a:rPr lang="de-DE" dirty="0"/>
              <a:t>Text</a:t>
            </a:r>
          </a:p>
        </p:txBody>
      </p:sp>
    </p:spTree>
    <p:extLst>
      <p:ext uri="{BB962C8B-B14F-4D97-AF65-F5344CB8AC3E}">
        <p14:creationId xmlns:p14="http://schemas.microsoft.com/office/powerpoint/2010/main" val="59209420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ferentie versie 1">
    <p:spTree>
      <p:nvGrpSpPr>
        <p:cNvPr id="1" name=""/>
        <p:cNvGrpSpPr/>
        <p:nvPr/>
      </p:nvGrpSpPr>
      <p:grpSpPr>
        <a:xfrm>
          <a:off x="0" y="0"/>
          <a:ext cx="0" cy="0"/>
          <a:chOff x="0" y="0"/>
          <a:chExt cx="0" cy="0"/>
        </a:xfrm>
      </p:grpSpPr>
      <p:sp>
        <p:nvSpPr>
          <p:cNvPr id="26" name="Bildplatzhalter 25">
            <a:extLst>
              <a:ext uri="{FF2B5EF4-FFF2-40B4-BE49-F238E27FC236}">
                <a16:creationId xmlns:a16="http://schemas.microsoft.com/office/drawing/2014/main" id="{94525380-9EB8-4111-9BB2-95F2DE8D59F2}"/>
              </a:ext>
            </a:extLst>
          </p:cNvPr>
          <p:cNvSpPr>
            <a:spLocks noGrp="1"/>
          </p:cNvSpPr>
          <p:nvPr>
            <p:ph type="pic" sz="quarter" idx="15"/>
          </p:nvPr>
        </p:nvSpPr>
        <p:spPr>
          <a:xfrm>
            <a:off x="6096000" y="-1800"/>
            <a:ext cx="6096000" cy="6859800"/>
          </a:xfrm>
          <a:custGeom>
            <a:avLst/>
            <a:gdLst>
              <a:gd name="connsiteX0" fmla="*/ 0 w 6096000"/>
              <a:gd name="connsiteY0" fmla="*/ 0 h 6859800"/>
              <a:gd name="connsiteX1" fmla="*/ 6096000 w 6096000"/>
              <a:gd name="connsiteY1" fmla="*/ 0 h 6859800"/>
              <a:gd name="connsiteX2" fmla="*/ 6096000 w 6096000"/>
              <a:gd name="connsiteY2" fmla="*/ 6859800 h 6859800"/>
              <a:gd name="connsiteX3" fmla="*/ 5398464 w 6096000"/>
              <a:gd name="connsiteY3" fmla="*/ 6859800 h 6859800"/>
              <a:gd name="connsiteX4" fmla="*/ 5398464 w 6096000"/>
              <a:gd name="connsiteY4" fmla="*/ 5527800 h 6859800"/>
              <a:gd name="connsiteX5" fmla="*/ 3361116 w 6096000"/>
              <a:gd name="connsiteY5" fmla="*/ 5527800 h 6859800"/>
              <a:gd name="connsiteX6" fmla="*/ 3361116 w 6096000"/>
              <a:gd name="connsiteY6" fmla="*/ 6859800 h 6859800"/>
              <a:gd name="connsiteX7" fmla="*/ 0 w 6096000"/>
              <a:gd name="connsiteY7" fmla="*/ 6859800 h 685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9800">
                <a:moveTo>
                  <a:pt x="0" y="0"/>
                </a:moveTo>
                <a:lnTo>
                  <a:pt x="6096000" y="0"/>
                </a:lnTo>
                <a:lnTo>
                  <a:pt x="6096000" y="6859800"/>
                </a:lnTo>
                <a:lnTo>
                  <a:pt x="5398464" y="6859800"/>
                </a:lnTo>
                <a:lnTo>
                  <a:pt x="5398464" y="5527800"/>
                </a:lnTo>
                <a:lnTo>
                  <a:pt x="3361116" y="5527800"/>
                </a:lnTo>
                <a:lnTo>
                  <a:pt x="3361116" y="6859800"/>
                </a:lnTo>
                <a:lnTo>
                  <a:pt x="0" y="6859800"/>
                </a:lnTo>
                <a:close/>
              </a:path>
            </a:pathLst>
          </a:custGeom>
        </p:spPr>
        <p:txBody>
          <a:bodyPr wrap="square">
            <a:noAutofit/>
          </a:bodyPr>
          <a:lstStyle>
            <a:lvl1pPr marL="0" indent="0">
              <a:buNone/>
              <a:defRPr/>
            </a:lvl1pPr>
          </a:lstStyle>
          <a:p>
            <a:endParaRPr lang="de-DE" dirty="0"/>
          </a:p>
        </p:txBody>
      </p:sp>
      <p:sp>
        <p:nvSpPr>
          <p:cNvPr id="10" name="Titel 9">
            <a:extLst>
              <a:ext uri="{FF2B5EF4-FFF2-40B4-BE49-F238E27FC236}">
                <a16:creationId xmlns:a16="http://schemas.microsoft.com/office/drawing/2014/main" id="{339F82A1-D1DC-4109-923C-C4ACF3082063}"/>
              </a:ext>
            </a:extLst>
          </p:cNvPr>
          <p:cNvSpPr>
            <a:spLocks noGrp="1"/>
          </p:cNvSpPr>
          <p:nvPr>
            <p:ph type="title" hasCustomPrompt="1"/>
          </p:nvPr>
        </p:nvSpPr>
        <p:spPr>
          <a:xfrm>
            <a:off x="695324" y="332657"/>
            <a:ext cx="5184651" cy="1871888"/>
          </a:xfrm>
        </p:spPr>
        <p:txBody>
          <a:bodyPr anchor="b">
            <a:noAutofit/>
          </a:bodyPr>
          <a:lstStyle>
            <a:lvl1pPr>
              <a:defRPr sz="2600" cap="all" baseline="0"/>
            </a:lvl1pPr>
          </a:lstStyle>
          <a:p>
            <a:r>
              <a:rPr lang="de-DE" dirty="0"/>
              <a:t>Titel</a:t>
            </a:r>
          </a:p>
        </p:txBody>
      </p:sp>
      <p:sp>
        <p:nvSpPr>
          <p:cNvPr id="25" name="Rechteck 24">
            <a:extLst>
              <a:ext uri="{FF2B5EF4-FFF2-40B4-BE49-F238E27FC236}">
                <a16:creationId xmlns:a16="http://schemas.microsoft.com/office/drawing/2014/main" id="{71CBA45C-4721-49C5-9CC1-132514750EC5}"/>
              </a:ext>
            </a:extLst>
          </p:cNvPr>
          <p:cNvSpPr/>
          <p:nvPr userDrawn="1"/>
        </p:nvSpPr>
        <p:spPr>
          <a:xfrm>
            <a:off x="695325" y="2224092"/>
            <a:ext cx="5400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3">
            <a:extLst>
              <a:ext uri="{FF2B5EF4-FFF2-40B4-BE49-F238E27FC236}">
                <a16:creationId xmlns:a16="http://schemas.microsoft.com/office/drawing/2014/main" id="{C831522F-16CE-4C0D-86D5-950353C8062A}"/>
              </a:ext>
            </a:extLst>
          </p:cNvPr>
          <p:cNvSpPr>
            <a:spLocks noGrp="1"/>
          </p:cNvSpPr>
          <p:nvPr>
            <p:ph type="body" sz="quarter" idx="16" hasCustomPrompt="1"/>
          </p:nvPr>
        </p:nvSpPr>
        <p:spPr>
          <a:xfrm>
            <a:off x="695324" y="2493060"/>
            <a:ext cx="5184651" cy="3852178"/>
          </a:xfrm>
        </p:spPr>
        <p:txBody>
          <a:bodyPr/>
          <a:lstStyle>
            <a:lvl3pPr>
              <a:defRPr/>
            </a:lvl3pPr>
            <a:lvl4pPr>
              <a:defRPr/>
            </a:lvl4pPr>
            <a:lvl5pPr>
              <a:defRPr/>
            </a:lvl5pPr>
          </a:lstStyle>
          <a:p>
            <a:pPr lvl="0"/>
            <a:r>
              <a:rPr lang="de-DE" dirty="0" err="1"/>
              <a:t>Eerste</a:t>
            </a:r>
            <a:r>
              <a:rPr lang="de-DE" dirty="0"/>
              <a:t> </a:t>
            </a:r>
            <a:r>
              <a:rPr lang="de-DE" dirty="0" err="1"/>
              <a:t>niveau</a:t>
            </a:r>
            <a:endParaRPr lang="de-DE" dirty="0"/>
          </a:p>
          <a:p>
            <a:pPr lvl="1"/>
            <a:r>
              <a:rPr lang="de-DE" dirty="0"/>
              <a:t>Tweede </a:t>
            </a:r>
            <a:r>
              <a:rPr lang="de-DE" dirty="0" err="1"/>
              <a:t>niveau</a:t>
            </a:r>
            <a:endParaRPr lang="de-DE" dirty="0"/>
          </a:p>
          <a:p>
            <a:pPr lvl="2"/>
            <a:r>
              <a:rPr lang="de-DE" dirty="0" err="1"/>
              <a:t>Derde</a:t>
            </a:r>
            <a:r>
              <a:rPr lang="de-DE" dirty="0"/>
              <a:t> </a:t>
            </a:r>
            <a:r>
              <a:rPr lang="de-DE" dirty="0" err="1"/>
              <a:t>niveau</a:t>
            </a:r>
            <a:endParaRPr lang="de-DE" dirty="0"/>
          </a:p>
          <a:p>
            <a:pPr lvl="3"/>
            <a:r>
              <a:rPr lang="de-DE" dirty="0" err="1"/>
              <a:t>Vierde</a:t>
            </a:r>
            <a:r>
              <a:rPr lang="de-DE" dirty="0"/>
              <a:t> </a:t>
            </a:r>
            <a:r>
              <a:rPr lang="de-DE" dirty="0" err="1"/>
              <a:t>niveau</a:t>
            </a:r>
            <a:endParaRPr lang="de-DE" dirty="0"/>
          </a:p>
          <a:p>
            <a:pPr lvl="4"/>
            <a:r>
              <a:rPr lang="de-DE" dirty="0" err="1"/>
              <a:t>Vijfde</a:t>
            </a:r>
            <a:r>
              <a:rPr lang="de-DE" dirty="0"/>
              <a:t> </a:t>
            </a:r>
            <a:r>
              <a:rPr lang="de-DE" dirty="0" err="1"/>
              <a:t>niveau</a:t>
            </a:r>
            <a:endParaRPr lang="de-DE" dirty="0"/>
          </a:p>
        </p:txBody>
      </p:sp>
      <p:grpSp>
        <p:nvGrpSpPr>
          <p:cNvPr id="19" name="Gruppieren 18">
            <a:extLst>
              <a:ext uri="{FF2B5EF4-FFF2-40B4-BE49-F238E27FC236}">
                <a16:creationId xmlns:a16="http://schemas.microsoft.com/office/drawing/2014/main" id="{367E8A19-5653-41B7-9C29-44C149E6F60E}"/>
              </a:ext>
            </a:extLst>
          </p:cNvPr>
          <p:cNvGrpSpPr/>
          <p:nvPr userDrawn="1"/>
        </p:nvGrpSpPr>
        <p:grpSpPr>
          <a:xfrm>
            <a:off x="9457116" y="5526000"/>
            <a:ext cx="2037348" cy="1332000"/>
            <a:chOff x="9459327" y="5537200"/>
            <a:chExt cx="2037348" cy="1332000"/>
          </a:xfrm>
        </p:grpSpPr>
        <p:sp>
          <p:nvSpPr>
            <p:cNvPr id="20" name="Rechteck 19">
              <a:extLst>
                <a:ext uri="{FF2B5EF4-FFF2-40B4-BE49-F238E27FC236}">
                  <a16:creationId xmlns:a16="http://schemas.microsoft.com/office/drawing/2014/main" id="{C3406ACA-63E9-4AAA-A96F-6503FCE1A856}"/>
                </a:ext>
              </a:extLst>
            </p:cNvPr>
            <p:cNvSpPr/>
            <p:nvPr userDrawn="1"/>
          </p:nvSpPr>
          <p:spPr>
            <a:xfrm>
              <a:off x="9459327" y="5537200"/>
              <a:ext cx="2037348" cy="13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7C4953EB-CD61-4CA7-BCBB-93773ABAD1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48838" y="5804019"/>
              <a:ext cx="1555749" cy="570899"/>
            </a:xfrm>
            <a:prstGeom prst="rect">
              <a:avLst/>
            </a:prstGeom>
          </p:spPr>
        </p:pic>
      </p:grpSp>
      <p:pic>
        <p:nvPicPr>
          <p:cNvPr id="2" name="Afbeelding 1" descr="Afbeelding met tekst, Lettertype, logo, schermopname&#10;&#10;Automatisch gegenereerde beschrijving">
            <a:extLst>
              <a:ext uri="{FF2B5EF4-FFF2-40B4-BE49-F238E27FC236}">
                <a16:creationId xmlns:a16="http://schemas.microsoft.com/office/drawing/2014/main" id="{CE142369-5FD0-58AF-939B-D956AEDF4CD8}"/>
              </a:ext>
            </a:extLst>
          </p:cNvPr>
          <p:cNvPicPr>
            <a:picLocks noChangeAspect="1"/>
          </p:cNvPicPr>
          <p:nvPr userDrawn="1"/>
        </p:nvPicPr>
        <p:blipFill>
          <a:blip r:embed="rId4"/>
          <a:stretch>
            <a:fillRect/>
          </a:stretch>
        </p:blipFill>
        <p:spPr>
          <a:xfrm>
            <a:off x="9664193" y="5764468"/>
            <a:ext cx="1658937" cy="618301"/>
          </a:xfrm>
          <a:prstGeom prst="rect">
            <a:avLst/>
          </a:prstGeom>
        </p:spPr>
      </p:pic>
    </p:spTree>
    <p:extLst>
      <p:ext uri="{BB962C8B-B14F-4D97-AF65-F5344CB8AC3E}">
        <p14:creationId xmlns:p14="http://schemas.microsoft.com/office/powerpoint/2010/main" val="323593813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ferentie versie 2">
    <p:spTree>
      <p:nvGrpSpPr>
        <p:cNvPr id="1" name=""/>
        <p:cNvGrpSpPr/>
        <p:nvPr/>
      </p:nvGrpSpPr>
      <p:grpSpPr>
        <a:xfrm>
          <a:off x="0" y="0"/>
          <a:ext cx="0" cy="0"/>
          <a:chOff x="0" y="0"/>
          <a:chExt cx="0" cy="0"/>
        </a:xfrm>
      </p:grpSpPr>
      <p:sp>
        <p:nvSpPr>
          <p:cNvPr id="16" name="Bildplatzhalter 15">
            <a:extLst>
              <a:ext uri="{FF2B5EF4-FFF2-40B4-BE49-F238E27FC236}">
                <a16:creationId xmlns:a16="http://schemas.microsoft.com/office/drawing/2014/main" id="{EAA8BFB5-A58F-476C-B85E-7C8C429F63B1}"/>
              </a:ext>
            </a:extLst>
          </p:cNvPr>
          <p:cNvSpPr>
            <a:spLocks noGrp="1"/>
          </p:cNvSpPr>
          <p:nvPr>
            <p:ph type="pic" sz="quarter" idx="15"/>
          </p:nvPr>
        </p:nvSpPr>
        <p:spPr>
          <a:xfrm>
            <a:off x="0" y="-1800"/>
            <a:ext cx="12192000" cy="6859800"/>
          </a:xfrm>
          <a:custGeom>
            <a:avLst/>
            <a:gdLst>
              <a:gd name="connsiteX0" fmla="*/ 0 w 12192000"/>
              <a:gd name="connsiteY0" fmla="*/ 0 h 6859800"/>
              <a:gd name="connsiteX1" fmla="*/ 12192000 w 12192000"/>
              <a:gd name="connsiteY1" fmla="*/ 0 h 6859800"/>
              <a:gd name="connsiteX2" fmla="*/ 12192000 w 12192000"/>
              <a:gd name="connsiteY2" fmla="*/ 6859800 h 6859800"/>
              <a:gd name="connsiteX3" fmla="*/ 11494464 w 12192000"/>
              <a:gd name="connsiteY3" fmla="*/ 6859800 h 6859800"/>
              <a:gd name="connsiteX4" fmla="*/ 11494464 w 12192000"/>
              <a:gd name="connsiteY4" fmla="*/ 5527800 h 6859800"/>
              <a:gd name="connsiteX5" fmla="*/ 9457116 w 12192000"/>
              <a:gd name="connsiteY5" fmla="*/ 5527800 h 6859800"/>
              <a:gd name="connsiteX6" fmla="*/ 9457116 w 12192000"/>
              <a:gd name="connsiteY6" fmla="*/ 6859800 h 6859800"/>
              <a:gd name="connsiteX7" fmla="*/ 0 w 12192000"/>
              <a:gd name="connsiteY7" fmla="*/ 6859800 h 685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9800">
                <a:moveTo>
                  <a:pt x="0" y="0"/>
                </a:moveTo>
                <a:lnTo>
                  <a:pt x="12192000" y="0"/>
                </a:lnTo>
                <a:lnTo>
                  <a:pt x="12192000" y="6859800"/>
                </a:lnTo>
                <a:lnTo>
                  <a:pt x="11494464" y="6859800"/>
                </a:lnTo>
                <a:lnTo>
                  <a:pt x="11494464" y="5527800"/>
                </a:lnTo>
                <a:lnTo>
                  <a:pt x="9457116" y="5527800"/>
                </a:lnTo>
                <a:lnTo>
                  <a:pt x="9457116" y="6859800"/>
                </a:lnTo>
                <a:lnTo>
                  <a:pt x="0" y="6859800"/>
                </a:lnTo>
                <a:close/>
              </a:path>
            </a:pathLst>
          </a:custGeom>
        </p:spPr>
        <p:txBody>
          <a:bodyPr wrap="square">
            <a:noAutofit/>
          </a:bodyPr>
          <a:lstStyle>
            <a:lvl1pPr marL="0" indent="0">
              <a:buNone/>
              <a:defRPr/>
            </a:lvl1pPr>
          </a:lstStyle>
          <a:p>
            <a:endParaRPr lang="de-DE" dirty="0"/>
          </a:p>
        </p:txBody>
      </p:sp>
      <p:sp>
        <p:nvSpPr>
          <p:cNvPr id="6" name="Textplatzhalter 3">
            <a:extLst>
              <a:ext uri="{FF2B5EF4-FFF2-40B4-BE49-F238E27FC236}">
                <a16:creationId xmlns:a16="http://schemas.microsoft.com/office/drawing/2014/main" id="{C831522F-16CE-4C0D-86D5-950353C8062A}"/>
              </a:ext>
            </a:extLst>
          </p:cNvPr>
          <p:cNvSpPr>
            <a:spLocks noGrp="1"/>
          </p:cNvSpPr>
          <p:nvPr>
            <p:ph type="body" sz="quarter" idx="16" hasCustomPrompt="1"/>
          </p:nvPr>
        </p:nvSpPr>
        <p:spPr>
          <a:xfrm>
            <a:off x="695324" y="5528404"/>
            <a:ext cx="8569704" cy="1329595"/>
          </a:xfrm>
          <a:solidFill>
            <a:schemeClr val="bg1">
              <a:alpha val="80000"/>
            </a:schemeClr>
          </a:solidFill>
        </p:spPr>
        <p:txBody>
          <a:bodyPr lIns="216000" tIns="216000" rIns="216000" bIns="180000"/>
          <a:lstStyle>
            <a:lvl1pPr>
              <a:defRPr sz="1400"/>
            </a:lvl1pPr>
            <a:lvl2pPr>
              <a:defRPr sz="1400"/>
            </a:lvl2pPr>
          </a:lstStyle>
          <a:p>
            <a:pPr lvl="0"/>
            <a:r>
              <a:rPr lang="de-DE" dirty="0" err="1"/>
              <a:t>Eerste</a:t>
            </a:r>
            <a:r>
              <a:rPr lang="de-DE" dirty="0"/>
              <a:t> </a:t>
            </a:r>
            <a:r>
              <a:rPr lang="de-DE" dirty="0" err="1"/>
              <a:t>niveau</a:t>
            </a:r>
            <a:endParaRPr lang="de-DE" dirty="0"/>
          </a:p>
          <a:p>
            <a:pPr lvl="1"/>
            <a:r>
              <a:rPr lang="de-DE" dirty="0"/>
              <a:t>Tweede </a:t>
            </a:r>
            <a:r>
              <a:rPr lang="de-DE" dirty="0" err="1"/>
              <a:t>niveau</a:t>
            </a:r>
            <a:endParaRPr lang="de-DE" dirty="0"/>
          </a:p>
        </p:txBody>
      </p:sp>
      <p:grpSp>
        <p:nvGrpSpPr>
          <p:cNvPr id="8" name="Gruppieren 7">
            <a:extLst>
              <a:ext uri="{FF2B5EF4-FFF2-40B4-BE49-F238E27FC236}">
                <a16:creationId xmlns:a16="http://schemas.microsoft.com/office/drawing/2014/main" id="{573DA5EF-4664-4FFD-8FC2-9D881151CFF1}"/>
              </a:ext>
            </a:extLst>
          </p:cNvPr>
          <p:cNvGrpSpPr/>
          <p:nvPr userDrawn="1"/>
        </p:nvGrpSpPr>
        <p:grpSpPr>
          <a:xfrm>
            <a:off x="9457116" y="5526000"/>
            <a:ext cx="2037348" cy="1332000"/>
            <a:chOff x="9459327" y="5537200"/>
            <a:chExt cx="2037348" cy="1332000"/>
          </a:xfrm>
        </p:grpSpPr>
        <p:sp>
          <p:nvSpPr>
            <p:cNvPr id="9" name="Rechteck 8">
              <a:extLst>
                <a:ext uri="{FF2B5EF4-FFF2-40B4-BE49-F238E27FC236}">
                  <a16:creationId xmlns:a16="http://schemas.microsoft.com/office/drawing/2014/main" id="{A224B2B4-7197-45AC-93F7-381E1211855F}"/>
                </a:ext>
              </a:extLst>
            </p:cNvPr>
            <p:cNvSpPr/>
            <p:nvPr userDrawn="1"/>
          </p:nvSpPr>
          <p:spPr>
            <a:xfrm>
              <a:off x="9459327" y="5537200"/>
              <a:ext cx="2037348" cy="13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48CC3284-D30B-497F-B406-B324580A2F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48838" y="5804019"/>
              <a:ext cx="1555749" cy="570899"/>
            </a:xfrm>
            <a:prstGeom prst="rect">
              <a:avLst/>
            </a:prstGeom>
          </p:spPr>
        </p:pic>
      </p:grpSp>
      <p:pic>
        <p:nvPicPr>
          <p:cNvPr id="2" name="Afbeelding 1" descr="Afbeelding met tekst, Lettertype, logo, schermopname&#10;&#10;Automatisch gegenereerde beschrijving">
            <a:extLst>
              <a:ext uri="{FF2B5EF4-FFF2-40B4-BE49-F238E27FC236}">
                <a16:creationId xmlns:a16="http://schemas.microsoft.com/office/drawing/2014/main" id="{AA1BB779-48AF-73C9-207A-88A5EE3195B3}"/>
              </a:ext>
            </a:extLst>
          </p:cNvPr>
          <p:cNvPicPr>
            <a:picLocks noChangeAspect="1"/>
          </p:cNvPicPr>
          <p:nvPr userDrawn="1"/>
        </p:nvPicPr>
        <p:blipFill>
          <a:blip r:embed="rId4"/>
          <a:stretch>
            <a:fillRect/>
          </a:stretch>
        </p:blipFill>
        <p:spPr>
          <a:xfrm>
            <a:off x="9664193" y="5764468"/>
            <a:ext cx="1658937" cy="618301"/>
          </a:xfrm>
          <a:prstGeom prst="rect">
            <a:avLst/>
          </a:prstGeom>
        </p:spPr>
      </p:pic>
    </p:spTree>
    <p:extLst>
      <p:ext uri="{BB962C8B-B14F-4D97-AF65-F5344CB8AC3E}">
        <p14:creationId xmlns:p14="http://schemas.microsoft.com/office/powerpoint/2010/main" val="261974012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met afbeelding">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C6AB8ECD-6F04-4BDB-A052-94D04761E146}"/>
              </a:ext>
            </a:extLst>
          </p:cNvPr>
          <p:cNvSpPr>
            <a:spLocks noGrp="1"/>
          </p:cNvSpPr>
          <p:nvPr>
            <p:ph type="pic" sz="quarter" idx="11"/>
          </p:nvPr>
        </p:nvSpPr>
        <p:spPr>
          <a:xfrm>
            <a:off x="0" y="-1"/>
            <a:ext cx="12192000" cy="4517999"/>
          </a:xfrm>
        </p:spPr>
        <p:txBody>
          <a:bodyPr/>
          <a:lstStyle>
            <a:lvl1pPr marL="0" indent="0">
              <a:buNone/>
              <a:defRPr/>
            </a:lvl1pPr>
          </a:lstStyle>
          <a:p>
            <a:endParaRPr lang="de-DE" dirty="0"/>
          </a:p>
        </p:txBody>
      </p:sp>
      <p:sp>
        <p:nvSpPr>
          <p:cNvPr id="2" name="Titel 1"/>
          <p:cNvSpPr>
            <a:spLocks noGrp="1"/>
          </p:cNvSpPr>
          <p:nvPr>
            <p:ph type="ctrTitle" hasCustomPrompt="1"/>
          </p:nvPr>
        </p:nvSpPr>
        <p:spPr>
          <a:xfrm>
            <a:off x="695325" y="1182998"/>
            <a:ext cx="10801350" cy="3323987"/>
          </a:xfrm>
        </p:spPr>
        <p:txBody>
          <a:bodyPr anchor="b">
            <a:noAutofit/>
          </a:bodyPr>
          <a:lstStyle>
            <a:lvl1pPr algn="l">
              <a:lnSpc>
                <a:spcPct val="80000"/>
              </a:lnSpc>
              <a:defRPr sz="6000" b="1">
                <a:solidFill>
                  <a:schemeClr val="bg1"/>
                </a:solidFill>
              </a:defRPr>
            </a:lvl1pPr>
          </a:lstStyle>
          <a:p>
            <a:r>
              <a:rPr lang="de-DE" dirty="0"/>
              <a:t>TITELMASTERFORMAT DURCH KLICKEN BEARBEITEN</a:t>
            </a:r>
          </a:p>
        </p:txBody>
      </p:sp>
      <p:sp>
        <p:nvSpPr>
          <p:cNvPr id="10" name="Rechteck 9"/>
          <p:cNvSpPr/>
          <p:nvPr userDrawn="1"/>
        </p:nvSpPr>
        <p:spPr>
          <a:xfrm>
            <a:off x="0" y="4590000"/>
            <a:ext cx="12192000" cy="22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p:cNvSpPr>
            <a:spLocks noGrp="1"/>
          </p:cNvSpPr>
          <p:nvPr>
            <p:ph type="subTitle" idx="1" hasCustomPrompt="1"/>
          </p:nvPr>
        </p:nvSpPr>
        <p:spPr>
          <a:xfrm>
            <a:off x="695323" y="4986867"/>
            <a:ext cx="8100000" cy="1358371"/>
          </a:xfr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Subtitel</a:t>
            </a:r>
            <a:endParaRPr lang="de-DE" dirty="0"/>
          </a:p>
        </p:txBody>
      </p:sp>
      <p:sp>
        <p:nvSpPr>
          <p:cNvPr id="9" name="Rechteck 8"/>
          <p:cNvSpPr/>
          <p:nvPr userDrawn="1"/>
        </p:nvSpPr>
        <p:spPr>
          <a:xfrm>
            <a:off x="0" y="4517999"/>
            <a:ext cx="121932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Inhaltsplatzhalter 27">
            <a:extLst>
              <a:ext uri="{FF2B5EF4-FFF2-40B4-BE49-F238E27FC236}">
                <a16:creationId xmlns:a16="http://schemas.microsoft.com/office/drawing/2014/main" id="{FFE224F9-39FF-40CA-B4E8-A9F3F2C3A3D3}"/>
              </a:ext>
            </a:extLst>
          </p:cNvPr>
          <p:cNvSpPr>
            <a:spLocks noGrp="1"/>
          </p:cNvSpPr>
          <p:nvPr>
            <p:ph sz="quarter" idx="10"/>
          </p:nvPr>
        </p:nvSpPr>
        <p:spPr>
          <a:xfrm>
            <a:off x="695323" y="620688"/>
            <a:ext cx="8100000" cy="276999"/>
          </a:xfrm>
        </p:spPr>
        <p:txBody>
          <a:bodyPr>
            <a:noAutofit/>
          </a:bodyPr>
          <a:lstStyle>
            <a:lvl1pPr marL="0" indent="0">
              <a:lnSpc>
                <a:spcPct val="100000"/>
              </a:lnSpc>
              <a:buNone/>
              <a:defRPr sz="1800" b="1" cap="all" baseline="0">
                <a:solidFill>
                  <a:schemeClr val="bg1"/>
                </a:solidFill>
              </a:defRPr>
            </a:lvl1pPr>
          </a:lstStyle>
          <a:p>
            <a:pPr lvl="0"/>
            <a:r>
              <a:rPr lang="de-DE" dirty="0"/>
              <a:t>Mastertextformat bearbeiten</a:t>
            </a:r>
          </a:p>
        </p:txBody>
      </p:sp>
      <p:grpSp>
        <p:nvGrpSpPr>
          <p:cNvPr id="12" name="Gruppieren 11">
            <a:extLst>
              <a:ext uri="{FF2B5EF4-FFF2-40B4-BE49-F238E27FC236}">
                <a16:creationId xmlns:a16="http://schemas.microsoft.com/office/drawing/2014/main" id="{B701C275-D50A-4D46-A557-20470B2D372D}"/>
              </a:ext>
            </a:extLst>
          </p:cNvPr>
          <p:cNvGrpSpPr/>
          <p:nvPr userDrawn="1"/>
        </p:nvGrpSpPr>
        <p:grpSpPr>
          <a:xfrm>
            <a:off x="9459327" y="5537200"/>
            <a:ext cx="2037348" cy="1332000"/>
            <a:chOff x="9459327" y="5537200"/>
            <a:chExt cx="2037348" cy="1332000"/>
          </a:xfrm>
        </p:grpSpPr>
        <p:sp>
          <p:nvSpPr>
            <p:cNvPr id="13" name="Rechteck 12">
              <a:extLst>
                <a:ext uri="{FF2B5EF4-FFF2-40B4-BE49-F238E27FC236}">
                  <a16:creationId xmlns:a16="http://schemas.microsoft.com/office/drawing/2014/main" id="{A88D4398-04D2-4E6A-86EA-1319EC5AEF3D}"/>
                </a:ext>
              </a:extLst>
            </p:cNvPr>
            <p:cNvSpPr/>
            <p:nvPr userDrawn="1"/>
          </p:nvSpPr>
          <p:spPr>
            <a:xfrm>
              <a:off x="9459327" y="5537200"/>
              <a:ext cx="2037348" cy="13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CECF2951-2601-438E-B450-32846E2A1A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48838" y="5804019"/>
              <a:ext cx="1555749" cy="570899"/>
            </a:xfrm>
            <a:prstGeom prst="rect">
              <a:avLst/>
            </a:prstGeom>
          </p:spPr>
        </p:pic>
      </p:grpSp>
      <p:pic>
        <p:nvPicPr>
          <p:cNvPr id="6" name="Afbeelding 5" descr="Afbeelding met tekst, Lettertype, logo, schermopname&#10;&#10;Automatisch gegenereerde beschrijving">
            <a:extLst>
              <a:ext uri="{FF2B5EF4-FFF2-40B4-BE49-F238E27FC236}">
                <a16:creationId xmlns:a16="http://schemas.microsoft.com/office/drawing/2014/main" id="{9A5A1D60-29D6-D329-7949-71940B60DC92}"/>
              </a:ext>
            </a:extLst>
          </p:cNvPr>
          <p:cNvPicPr>
            <a:picLocks noChangeAspect="1"/>
          </p:cNvPicPr>
          <p:nvPr userDrawn="1"/>
        </p:nvPicPr>
        <p:blipFill>
          <a:blip r:embed="rId4"/>
          <a:stretch>
            <a:fillRect/>
          </a:stretch>
        </p:blipFill>
        <p:spPr>
          <a:xfrm>
            <a:off x="9664193" y="5764468"/>
            <a:ext cx="1658937" cy="618301"/>
          </a:xfrm>
          <a:prstGeom prst="rect">
            <a:avLst/>
          </a:prstGeom>
        </p:spPr>
      </p:pic>
    </p:spTree>
    <p:extLst>
      <p:ext uri="{BB962C8B-B14F-4D97-AF65-F5344CB8AC3E}">
        <p14:creationId xmlns:p14="http://schemas.microsoft.com/office/powerpoint/2010/main" val="523314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erentie versie 3">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86C444DD-CE36-48C4-BE37-237AA7EEEB4B}"/>
              </a:ext>
            </a:extLst>
          </p:cNvPr>
          <p:cNvSpPr>
            <a:spLocks noGrp="1"/>
          </p:cNvSpPr>
          <p:nvPr>
            <p:ph type="pic" sz="quarter" idx="13"/>
          </p:nvPr>
        </p:nvSpPr>
        <p:spPr>
          <a:xfrm>
            <a:off x="3251200" y="0"/>
            <a:ext cx="4392613" cy="3348000"/>
          </a:xfrm>
        </p:spPr>
        <p:txBody>
          <a:bodyPr/>
          <a:lstStyle>
            <a:lvl1pPr marL="0" indent="0">
              <a:buNone/>
              <a:defRPr/>
            </a:lvl1pPr>
          </a:lstStyle>
          <a:p>
            <a:endParaRPr lang="de-DE" dirty="0"/>
          </a:p>
        </p:txBody>
      </p:sp>
      <p:sp>
        <p:nvSpPr>
          <p:cNvPr id="9" name="Bildplatzhalter 7">
            <a:extLst>
              <a:ext uri="{FF2B5EF4-FFF2-40B4-BE49-F238E27FC236}">
                <a16:creationId xmlns:a16="http://schemas.microsoft.com/office/drawing/2014/main" id="{F7223264-79FA-4F7D-8C33-9D10A6868B3F}"/>
              </a:ext>
            </a:extLst>
          </p:cNvPr>
          <p:cNvSpPr>
            <a:spLocks noGrp="1"/>
          </p:cNvSpPr>
          <p:nvPr>
            <p:ph type="pic" sz="quarter" idx="14"/>
          </p:nvPr>
        </p:nvSpPr>
        <p:spPr>
          <a:xfrm>
            <a:off x="7799387" y="0"/>
            <a:ext cx="4392613" cy="3348000"/>
          </a:xfrm>
        </p:spPr>
        <p:txBody>
          <a:bodyPr/>
          <a:lstStyle>
            <a:lvl1pPr marL="0" indent="0">
              <a:buNone/>
              <a:defRPr/>
            </a:lvl1pPr>
          </a:lstStyle>
          <a:p>
            <a:endParaRPr lang="de-DE" dirty="0"/>
          </a:p>
        </p:txBody>
      </p:sp>
      <p:sp>
        <p:nvSpPr>
          <p:cNvPr id="11" name="Bildplatzhalter 7">
            <a:extLst>
              <a:ext uri="{FF2B5EF4-FFF2-40B4-BE49-F238E27FC236}">
                <a16:creationId xmlns:a16="http://schemas.microsoft.com/office/drawing/2014/main" id="{454F199C-1735-49C1-A8D8-4CBF6F57E229}"/>
              </a:ext>
            </a:extLst>
          </p:cNvPr>
          <p:cNvSpPr>
            <a:spLocks noGrp="1"/>
          </p:cNvSpPr>
          <p:nvPr>
            <p:ph type="pic" sz="quarter" idx="16"/>
          </p:nvPr>
        </p:nvSpPr>
        <p:spPr>
          <a:xfrm>
            <a:off x="3251200" y="3510000"/>
            <a:ext cx="4392613" cy="3348000"/>
          </a:xfrm>
        </p:spPr>
        <p:txBody>
          <a:bodyPr/>
          <a:lstStyle>
            <a:lvl1pPr marL="0" indent="0">
              <a:buNone/>
              <a:defRPr/>
            </a:lvl1pPr>
          </a:lstStyle>
          <a:p>
            <a:endParaRPr lang="de-DE" dirty="0"/>
          </a:p>
        </p:txBody>
      </p:sp>
      <p:sp>
        <p:nvSpPr>
          <p:cNvPr id="12" name="Bildplatzhalter 7">
            <a:extLst>
              <a:ext uri="{FF2B5EF4-FFF2-40B4-BE49-F238E27FC236}">
                <a16:creationId xmlns:a16="http://schemas.microsoft.com/office/drawing/2014/main" id="{A2223D55-0B86-4FBB-9B4E-9498F2095B4A}"/>
              </a:ext>
            </a:extLst>
          </p:cNvPr>
          <p:cNvSpPr>
            <a:spLocks noGrp="1"/>
          </p:cNvSpPr>
          <p:nvPr>
            <p:ph type="pic" sz="quarter" idx="17"/>
          </p:nvPr>
        </p:nvSpPr>
        <p:spPr>
          <a:xfrm>
            <a:off x="7799387" y="3510000"/>
            <a:ext cx="4392613" cy="3348000"/>
          </a:xfrm>
        </p:spPr>
        <p:txBody>
          <a:bodyPr/>
          <a:lstStyle>
            <a:lvl1pPr marL="0" indent="0">
              <a:buNone/>
              <a:defRPr/>
            </a:lvl1pPr>
          </a:lstStyle>
          <a:p>
            <a:endParaRPr lang="de-DE" dirty="0"/>
          </a:p>
        </p:txBody>
      </p:sp>
      <p:sp>
        <p:nvSpPr>
          <p:cNvPr id="13" name="Textplatzhalter 3">
            <a:extLst>
              <a:ext uri="{FF2B5EF4-FFF2-40B4-BE49-F238E27FC236}">
                <a16:creationId xmlns:a16="http://schemas.microsoft.com/office/drawing/2014/main" id="{EC6C4174-22E4-446F-8385-4BA37F3ADF15}"/>
              </a:ext>
            </a:extLst>
          </p:cNvPr>
          <p:cNvSpPr>
            <a:spLocks noGrp="1"/>
          </p:cNvSpPr>
          <p:nvPr>
            <p:ph type="body" sz="quarter" idx="18" hasCustomPrompt="1"/>
          </p:nvPr>
        </p:nvSpPr>
        <p:spPr>
          <a:xfrm>
            <a:off x="695325" y="764704"/>
            <a:ext cx="2340000" cy="5580534"/>
          </a:xfrm>
        </p:spPr>
        <p:txBody>
          <a:bodyPr/>
          <a:lstStyle/>
          <a:p>
            <a:pPr lvl="0"/>
            <a:r>
              <a:rPr lang="de-DE" dirty="0" err="1"/>
              <a:t>Eerste</a:t>
            </a:r>
            <a:r>
              <a:rPr lang="de-DE" dirty="0"/>
              <a:t> </a:t>
            </a:r>
            <a:r>
              <a:rPr lang="de-DE" dirty="0" err="1"/>
              <a:t>niveau</a:t>
            </a:r>
            <a:endParaRPr lang="de-DE" dirty="0"/>
          </a:p>
          <a:p>
            <a:pPr lvl="1"/>
            <a:r>
              <a:rPr lang="de-DE" dirty="0"/>
              <a:t>Tweede </a:t>
            </a:r>
            <a:r>
              <a:rPr lang="de-DE" dirty="0" err="1"/>
              <a:t>niveau</a:t>
            </a:r>
            <a:endParaRPr lang="de-DE" dirty="0"/>
          </a:p>
          <a:p>
            <a:pPr lvl="2"/>
            <a:r>
              <a:rPr lang="de-DE" dirty="0" err="1"/>
              <a:t>Derde</a:t>
            </a:r>
            <a:r>
              <a:rPr lang="de-DE" dirty="0"/>
              <a:t> </a:t>
            </a:r>
            <a:r>
              <a:rPr lang="de-DE" dirty="0" err="1"/>
              <a:t>niveau</a:t>
            </a:r>
            <a:endParaRPr lang="de-DE" dirty="0"/>
          </a:p>
          <a:p>
            <a:pPr lvl="3"/>
            <a:r>
              <a:rPr lang="de-DE" dirty="0" err="1"/>
              <a:t>Vierde</a:t>
            </a:r>
            <a:r>
              <a:rPr lang="de-DE" dirty="0"/>
              <a:t> </a:t>
            </a:r>
            <a:r>
              <a:rPr lang="de-DE" dirty="0" err="1"/>
              <a:t>niveau</a:t>
            </a:r>
            <a:endParaRPr lang="de-DE" dirty="0"/>
          </a:p>
          <a:p>
            <a:pPr lvl="4"/>
            <a:r>
              <a:rPr lang="de-DE" dirty="0" err="1"/>
              <a:t>Vijfde</a:t>
            </a:r>
            <a:r>
              <a:rPr lang="de-DE" dirty="0"/>
              <a:t> </a:t>
            </a:r>
            <a:r>
              <a:rPr lang="de-DE" dirty="0" err="1"/>
              <a:t>niveau</a:t>
            </a:r>
            <a:endParaRPr lang="de-DE" dirty="0"/>
          </a:p>
        </p:txBody>
      </p:sp>
    </p:spTree>
    <p:extLst>
      <p:ext uri="{BB962C8B-B14F-4D97-AF65-F5344CB8AC3E}">
        <p14:creationId xmlns:p14="http://schemas.microsoft.com/office/powerpoint/2010/main" val="3473424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ge dia">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996E9847-C6C1-433A-95F5-15FE83E6F136}"/>
              </a:ext>
            </a:extLst>
          </p:cNvPr>
          <p:cNvSpPr>
            <a:spLocks noGrp="1"/>
          </p:cNvSpPr>
          <p:nvPr>
            <p:ph type="dt" sz="half" idx="10"/>
          </p:nvPr>
        </p:nvSpPr>
        <p:spPr/>
        <p:txBody>
          <a:bodyPr/>
          <a:lstStyle/>
          <a:p>
            <a:fld id="{EBFF1E73-8E3D-44C8-8454-D15EEDDF73A6}" type="datetime1">
              <a:rPr lang="de-DE" smtClean="0"/>
              <a:t>10.11.2025</a:t>
            </a:fld>
            <a:endParaRPr lang="de-DE" dirty="0"/>
          </a:p>
        </p:txBody>
      </p:sp>
      <p:sp>
        <p:nvSpPr>
          <p:cNvPr id="6" name="Fußzeilenplatzhalter 5">
            <a:extLst>
              <a:ext uri="{FF2B5EF4-FFF2-40B4-BE49-F238E27FC236}">
                <a16:creationId xmlns:a16="http://schemas.microsoft.com/office/drawing/2014/main" id="{369DD382-F432-449E-B807-8118D4C4D46A}"/>
              </a:ext>
            </a:extLst>
          </p:cNvPr>
          <p:cNvSpPr>
            <a:spLocks noGrp="1"/>
          </p:cNvSpPr>
          <p:nvPr>
            <p:ph type="ftr" sz="quarter" idx="11"/>
          </p:nvPr>
        </p:nvSpPr>
        <p:spPr/>
        <p:txBody>
          <a:bodyPr/>
          <a:lstStyle/>
          <a:p>
            <a:r>
              <a:rPr lang="nl-NL" dirty="0"/>
              <a:t>URETEK Template</a:t>
            </a:r>
            <a:endParaRPr lang="de-DE" dirty="0"/>
          </a:p>
        </p:txBody>
      </p:sp>
      <p:sp>
        <p:nvSpPr>
          <p:cNvPr id="7" name="Foliennummernplatzhalter 6">
            <a:extLst>
              <a:ext uri="{FF2B5EF4-FFF2-40B4-BE49-F238E27FC236}">
                <a16:creationId xmlns:a16="http://schemas.microsoft.com/office/drawing/2014/main" id="{5244A3D0-3AD0-485A-80B9-33D1B29AF95F}"/>
              </a:ext>
            </a:extLst>
          </p:cNvPr>
          <p:cNvSpPr>
            <a:spLocks noGrp="1"/>
          </p:cNvSpPr>
          <p:nvPr>
            <p:ph type="sldNum" sz="quarter" idx="12"/>
          </p:nvPr>
        </p:nvSpPr>
        <p:spPr/>
        <p:txBody>
          <a:bodyPr/>
          <a:lstStyle/>
          <a:p>
            <a:fld id="{EA07E6F4-20E5-4C55-BD4C-014612CF979E}" type="slidenum">
              <a:rPr lang="de-DE" smtClean="0"/>
              <a:pPr/>
              <a:t>‹nr.›</a:t>
            </a:fld>
            <a:endParaRPr lang="de-DE" dirty="0"/>
          </a:p>
        </p:txBody>
      </p:sp>
    </p:spTree>
    <p:extLst>
      <p:ext uri="{BB962C8B-B14F-4D97-AF65-F5344CB8AC3E}">
        <p14:creationId xmlns:p14="http://schemas.microsoft.com/office/powerpoint/2010/main" val="3249803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folie">
    <p:spTree>
      <p:nvGrpSpPr>
        <p:cNvPr id="1" name=""/>
        <p:cNvGrpSpPr/>
        <p:nvPr/>
      </p:nvGrpSpPr>
      <p:grpSpPr>
        <a:xfrm>
          <a:off x="0" y="0"/>
          <a:ext cx="0" cy="0"/>
          <a:chOff x="0" y="0"/>
          <a:chExt cx="0" cy="0"/>
        </a:xfrm>
      </p:grpSpPr>
      <p:sp>
        <p:nvSpPr>
          <p:cNvPr id="13" name="Bildplatzhalter 12"/>
          <p:cNvSpPr>
            <a:spLocks noGrp="1"/>
          </p:cNvSpPr>
          <p:nvPr>
            <p:ph type="pic" sz="quarter" idx="10" hasCustomPrompt="1"/>
          </p:nvPr>
        </p:nvSpPr>
        <p:spPr>
          <a:xfrm>
            <a:off x="0" y="0"/>
            <a:ext cx="12192000" cy="6858000"/>
          </a:xfrm>
        </p:spPr>
        <p:txBody>
          <a:bodyPr/>
          <a:lstStyle>
            <a:lvl1pPr marL="0" indent="0">
              <a:buNone/>
              <a:defRPr>
                <a:solidFill>
                  <a:schemeClr val="tx1"/>
                </a:solidFill>
              </a:defRPr>
            </a:lvl1pPr>
          </a:lstStyle>
          <a:p>
            <a:r>
              <a:rPr lang="de-DE" dirty="0"/>
              <a:t>AFBEELDING</a:t>
            </a:r>
          </a:p>
        </p:txBody>
      </p:sp>
      <p:sp>
        <p:nvSpPr>
          <p:cNvPr id="10" name="Titel 1"/>
          <p:cNvSpPr>
            <a:spLocks noGrp="1"/>
          </p:cNvSpPr>
          <p:nvPr>
            <p:ph type="ctrTitle" hasCustomPrompt="1"/>
          </p:nvPr>
        </p:nvSpPr>
        <p:spPr>
          <a:xfrm>
            <a:off x="695325" y="657000"/>
            <a:ext cx="10801350" cy="5544000"/>
          </a:xfrm>
          <a:solidFill>
            <a:schemeClr val="tx2">
              <a:alpha val="85000"/>
            </a:schemeClr>
          </a:solidFill>
        </p:spPr>
        <p:txBody>
          <a:bodyPr lIns="360000" tIns="360000" rIns="360000" bIns="432000" anchor="ctr">
            <a:noAutofit/>
          </a:bodyPr>
          <a:lstStyle>
            <a:lvl1pPr algn="ctr">
              <a:lnSpc>
                <a:spcPct val="100000"/>
              </a:lnSpc>
              <a:defRPr sz="3200" b="1" cap="all" baseline="0">
                <a:solidFill>
                  <a:schemeClr val="bg1"/>
                </a:solidFill>
              </a:defRPr>
            </a:lvl1pPr>
          </a:lstStyle>
          <a:p>
            <a:r>
              <a:rPr lang="de-DE" dirty="0"/>
              <a:t>TITEL</a:t>
            </a:r>
          </a:p>
        </p:txBody>
      </p:sp>
    </p:spTree>
    <p:extLst>
      <p:ext uri="{BB962C8B-B14F-4D97-AF65-F5344CB8AC3E}">
        <p14:creationId xmlns:p14="http://schemas.microsoft.com/office/powerpoint/2010/main" val="1615829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inhoudsdia">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2207C89D-BCB9-486E-98C7-3EC503466453}"/>
              </a:ext>
            </a:extLst>
          </p:cNvPr>
          <p:cNvSpPr/>
          <p:nvPr userDrawn="1"/>
        </p:nvSpPr>
        <p:spPr>
          <a:xfrm>
            <a:off x="-600" y="1396320"/>
            <a:ext cx="121932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Inhaltsplatzhalter 2"/>
          <p:cNvSpPr>
            <a:spLocks noGrp="1"/>
          </p:cNvSpPr>
          <p:nvPr>
            <p:ph sz="half" idx="1" hasCustomPrompt="1"/>
          </p:nvPr>
        </p:nvSpPr>
        <p:spPr>
          <a:xfrm>
            <a:off x="695325" y="1665288"/>
            <a:ext cx="10801350" cy="4679950"/>
          </a:xfrm>
        </p:spPr>
        <p:txBody>
          <a:bodyPr/>
          <a:lstStyle>
            <a:lvl1pPr>
              <a:defRPr/>
            </a:lvl1pPr>
            <a:lvl2pPr>
              <a:defRPr/>
            </a:lvl2pPr>
            <a:lvl3pPr>
              <a:defRPr/>
            </a:lvl3pPr>
            <a:lvl4pPr>
              <a:defRPr/>
            </a:lvl4pPr>
            <a:lvl5pPr>
              <a:defRPr/>
            </a:lvl5pPr>
          </a:lstStyle>
          <a:p>
            <a:pPr lvl="0"/>
            <a:r>
              <a:rPr lang="de-DE" dirty="0" err="1"/>
              <a:t>Eerste</a:t>
            </a:r>
            <a:r>
              <a:rPr lang="de-DE" dirty="0"/>
              <a:t> </a:t>
            </a:r>
            <a:r>
              <a:rPr lang="de-DE" dirty="0" err="1"/>
              <a:t>niveau</a:t>
            </a:r>
            <a:endParaRPr lang="de-DE" dirty="0"/>
          </a:p>
          <a:p>
            <a:pPr lvl="1"/>
            <a:r>
              <a:rPr lang="de-DE" dirty="0"/>
              <a:t>Tweede </a:t>
            </a:r>
            <a:r>
              <a:rPr lang="de-DE" dirty="0" err="1"/>
              <a:t>niveau</a:t>
            </a:r>
            <a:endParaRPr lang="de-DE" dirty="0"/>
          </a:p>
          <a:p>
            <a:pPr lvl="2"/>
            <a:r>
              <a:rPr lang="de-DE" dirty="0" err="1"/>
              <a:t>Derde</a:t>
            </a:r>
            <a:r>
              <a:rPr lang="de-DE" dirty="0"/>
              <a:t> </a:t>
            </a:r>
            <a:r>
              <a:rPr lang="de-DE" dirty="0" err="1"/>
              <a:t>niveau</a:t>
            </a:r>
            <a:endParaRPr lang="de-DE" dirty="0"/>
          </a:p>
          <a:p>
            <a:pPr lvl="3"/>
            <a:r>
              <a:rPr lang="de-DE" dirty="0" err="1"/>
              <a:t>Vierde</a:t>
            </a:r>
            <a:r>
              <a:rPr lang="de-DE" dirty="0"/>
              <a:t> </a:t>
            </a:r>
            <a:r>
              <a:rPr lang="de-DE" dirty="0" err="1"/>
              <a:t>niveau</a:t>
            </a:r>
            <a:endParaRPr lang="de-DE" dirty="0"/>
          </a:p>
          <a:p>
            <a:pPr lvl="4"/>
            <a:r>
              <a:rPr lang="de-DE" dirty="0" err="1"/>
              <a:t>Vijfde</a:t>
            </a:r>
            <a:r>
              <a:rPr lang="de-DE" dirty="0"/>
              <a:t> </a:t>
            </a:r>
            <a:r>
              <a:rPr lang="de-DE" dirty="0" err="1"/>
              <a:t>niveau</a:t>
            </a:r>
            <a:endParaRPr lang="de-DE" dirty="0"/>
          </a:p>
        </p:txBody>
      </p:sp>
      <p:sp>
        <p:nvSpPr>
          <p:cNvPr id="8" name="Datumsplatzhalter 7">
            <a:extLst>
              <a:ext uri="{FF2B5EF4-FFF2-40B4-BE49-F238E27FC236}">
                <a16:creationId xmlns:a16="http://schemas.microsoft.com/office/drawing/2014/main" id="{7F9C9A90-B366-4AA2-BD4E-0288749E171B}"/>
              </a:ext>
            </a:extLst>
          </p:cNvPr>
          <p:cNvSpPr>
            <a:spLocks noGrp="1"/>
          </p:cNvSpPr>
          <p:nvPr>
            <p:ph type="dt" sz="half" idx="10"/>
          </p:nvPr>
        </p:nvSpPr>
        <p:spPr/>
        <p:txBody>
          <a:bodyPr/>
          <a:lstStyle/>
          <a:p>
            <a:fld id="{BE25FBD2-65BB-43F1-A8CA-5DCA6EC59F2F}" type="datetime1">
              <a:rPr lang="de-DE" smtClean="0"/>
              <a:t>10.11.2025</a:t>
            </a:fld>
            <a:endParaRPr lang="de-DE" dirty="0"/>
          </a:p>
        </p:txBody>
      </p:sp>
      <p:sp>
        <p:nvSpPr>
          <p:cNvPr id="9" name="Fußzeilenplatzhalter 8">
            <a:extLst>
              <a:ext uri="{FF2B5EF4-FFF2-40B4-BE49-F238E27FC236}">
                <a16:creationId xmlns:a16="http://schemas.microsoft.com/office/drawing/2014/main" id="{6D85C697-8679-4EE1-AB27-332ACA63A388}"/>
              </a:ext>
            </a:extLst>
          </p:cNvPr>
          <p:cNvSpPr>
            <a:spLocks noGrp="1"/>
          </p:cNvSpPr>
          <p:nvPr>
            <p:ph type="ftr" sz="quarter" idx="11"/>
          </p:nvPr>
        </p:nvSpPr>
        <p:spPr/>
        <p:txBody>
          <a:bodyPr/>
          <a:lstStyle/>
          <a:p>
            <a:r>
              <a:rPr lang="nl-NL" dirty="0"/>
              <a:t>URETEK Template</a:t>
            </a:r>
            <a:endParaRPr lang="de-DE" dirty="0"/>
          </a:p>
        </p:txBody>
      </p:sp>
      <p:sp>
        <p:nvSpPr>
          <p:cNvPr id="10" name="Foliennummernplatzhalter 9">
            <a:extLst>
              <a:ext uri="{FF2B5EF4-FFF2-40B4-BE49-F238E27FC236}">
                <a16:creationId xmlns:a16="http://schemas.microsoft.com/office/drawing/2014/main" id="{06EB11F7-518F-4C76-BF69-C4B6BA5018E3}"/>
              </a:ext>
            </a:extLst>
          </p:cNvPr>
          <p:cNvSpPr>
            <a:spLocks noGrp="1"/>
          </p:cNvSpPr>
          <p:nvPr>
            <p:ph type="sldNum" sz="quarter" idx="12"/>
          </p:nvPr>
        </p:nvSpPr>
        <p:spPr/>
        <p:txBody>
          <a:bodyPr/>
          <a:lstStyle/>
          <a:p>
            <a:fld id="{EA07E6F4-20E5-4C55-BD4C-014612CF979E}" type="slidenum">
              <a:rPr lang="de-DE" smtClean="0"/>
              <a:pPr/>
              <a:t>‹nr.›</a:t>
            </a:fld>
            <a:endParaRPr lang="de-DE" dirty="0"/>
          </a:p>
        </p:txBody>
      </p:sp>
      <p:sp>
        <p:nvSpPr>
          <p:cNvPr id="11" name="Titel 10">
            <a:extLst>
              <a:ext uri="{FF2B5EF4-FFF2-40B4-BE49-F238E27FC236}">
                <a16:creationId xmlns:a16="http://schemas.microsoft.com/office/drawing/2014/main" id="{9991FB35-2A33-47E2-8898-5979FA5F5015}"/>
              </a:ext>
            </a:extLst>
          </p:cNvPr>
          <p:cNvSpPr>
            <a:spLocks noGrp="1"/>
          </p:cNvSpPr>
          <p:nvPr>
            <p:ph type="title" hasCustomPrompt="1"/>
          </p:nvPr>
        </p:nvSpPr>
        <p:spPr/>
        <p:txBody>
          <a:bodyPr/>
          <a:lstStyle>
            <a:lvl1pPr>
              <a:defRPr sz="2600"/>
            </a:lvl1pPr>
          </a:lstStyle>
          <a:p>
            <a:r>
              <a:rPr lang="de-DE" dirty="0"/>
              <a:t>KOPREGEL</a:t>
            </a:r>
          </a:p>
        </p:txBody>
      </p:sp>
    </p:spTree>
    <p:extLst>
      <p:ext uri="{BB962C8B-B14F-4D97-AF65-F5344CB8AC3E}">
        <p14:creationId xmlns:p14="http://schemas.microsoft.com/office/powerpoint/2010/main" val="351014360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ee tekstblokken dia">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A37E43F-85D3-4707-84F1-72FD547A8040}"/>
              </a:ext>
            </a:extLst>
          </p:cNvPr>
          <p:cNvSpPr/>
          <p:nvPr userDrawn="1"/>
        </p:nvSpPr>
        <p:spPr>
          <a:xfrm>
            <a:off x="-600" y="1396320"/>
            <a:ext cx="121932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Inhaltsplatzhalter 2"/>
          <p:cNvSpPr>
            <a:spLocks noGrp="1"/>
          </p:cNvSpPr>
          <p:nvPr>
            <p:ph sz="half" idx="1" hasCustomPrompt="1"/>
          </p:nvPr>
        </p:nvSpPr>
        <p:spPr>
          <a:xfrm>
            <a:off x="695325" y="1665288"/>
            <a:ext cx="5221287" cy="4679950"/>
          </a:xfrm>
        </p:spPr>
        <p:txBody>
          <a:bodyPr/>
          <a:lstStyle/>
          <a:p>
            <a:pPr lvl="0"/>
            <a:r>
              <a:rPr lang="de-DE" dirty="0" err="1"/>
              <a:t>Eerste</a:t>
            </a:r>
            <a:r>
              <a:rPr lang="de-DE" dirty="0"/>
              <a:t> </a:t>
            </a:r>
            <a:r>
              <a:rPr lang="de-DE" dirty="0" err="1"/>
              <a:t>niveau</a:t>
            </a:r>
            <a:endParaRPr lang="de-DE" dirty="0"/>
          </a:p>
          <a:p>
            <a:pPr lvl="1"/>
            <a:r>
              <a:rPr lang="de-DE" dirty="0"/>
              <a:t>Tweede </a:t>
            </a:r>
            <a:r>
              <a:rPr lang="de-DE" dirty="0" err="1"/>
              <a:t>niveau</a:t>
            </a:r>
            <a:endParaRPr lang="de-DE" dirty="0"/>
          </a:p>
          <a:p>
            <a:pPr lvl="2"/>
            <a:r>
              <a:rPr lang="de-DE" dirty="0" err="1"/>
              <a:t>Derde</a:t>
            </a:r>
            <a:r>
              <a:rPr lang="de-DE" dirty="0"/>
              <a:t> </a:t>
            </a:r>
            <a:r>
              <a:rPr lang="de-DE" dirty="0" err="1"/>
              <a:t>niveau</a:t>
            </a:r>
            <a:endParaRPr lang="de-DE" dirty="0"/>
          </a:p>
          <a:p>
            <a:pPr lvl="3"/>
            <a:r>
              <a:rPr lang="de-DE" dirty="0" err="1"/>
              <a:t>Vierde</a:t>
            </a:r>
            <a:r>
              <a:rPr lang="de-DE" dirty="0"/>
              <a:t> </a:t>
            </a:r>
            <a:r>
              <a:rPr lang="de-DE" dirty="0" err="1"/>
              <a:t>niveau</a:t>
            </a:r>
            <a:endParaRPr lang="de-DE" dirty="0"/>
          </a:p>
          <a:p>
            <a:pPr lvl="4"/>
            <a:r>
              <a:rPr lang="de-DE" dirty="0" err="1"/>
              <a:t>Vijfde</a:t>
            </a:r>
            <a:r>
              <a:rPr lang="de-DE" dirty="0"/>
              <a:t> </a:t>
            </a:r>
            <a:r>
              <a:rPr lang="de-DE" dirty="0" err="1"/>
              <a:t>niveau</a:t>
            </a:r>
            <a:endParaRPr lang="de-DE" dirty="0"/>
          </a:p>
        </p:txBody>
      </p:sp>
      <p:sp>
        <p:nvSpPr>
          <p:cNvPr id="4" name="Inhaltsplatzhalter 3"/>
          <p:cNvSpPr>
            <a:spLocks noGrp="1"/>
          </p:cNvSpPr>
          <p:nvPr>
            <p:ph sz="half" idx="2" hasCustomPrompt="1"/>
          </p:nvPr>
        </p:nvSpPr>
        <p:spPr>
          <a:xfrm>
            <a:off x="6275389" y="1665288"/>
            <a:ext cx="5221285" cy="4679950"/>
          </a:xfrm>
        </p:spPr>
        <p:txBody>
          <a:bodyPr/>
          <a:lstStyle/>
          <a:p>
            <a:pPr lvl="0"/>
            <a:r>
              <a:rPr lang="de-DE" dirty="0" err="1"/>
              <a:t>Eerste</a:t>
            </a:r>
            <a:r>
              <a:rPr lang="de-DE" dirty="0"/>
              <a:t> </a:t>
            </a:r>
            <a:r>
              <a:rPr lang="de-DE" dirty="0" err="1"/>
              <a:t>niveau</a:t>
            </a:r>
            <a:endParaRPr lang="de-DE" dirty="0"/>
          </a:p>
          <a:p>
            <a:pPr lvl="1"/>
            <a:r>
              <a:rPr lang="de-DE" dirty="0"/>
              <a:t>Tweede </a:t>
            </a:r>
            <a:r>
              <a:rPr lang="de-DE" dirty="0" err="1"/>
              <a:t>niveau</a:t>
            </a:r>
            <a:endParaRPr lang="de-DE" dirty="0"/>
          </a:p>
          <a:p>
            <a:pPr lvl="2"/>
            <a:r>
              <a:rPr lang="de-DE" dirty="0" err="1"/>
              <a:t>Derde</a:t>
            </a:r>
            <a:r>
              <a:rPr lang="de-DE" dirty="0"/>
              <a:t> </a:t>
            </a:r>
            <a:r>
              <a:rPr lang="de-DE" dirty="0" err="1"/>
              <a:t>niveau</a:t>
            </a:r>
            <a:endParaRPr lang="de-DE" dirty="0"/>
          </a:p>
          <a:p>
            <a:pPr lvl="3"/>
            <a:r>
              <a:rPr lang="de-DE" dirty="0" err="1"/>
              <a:t>Vierde</a:t>
            </a:r>
            <a:r>
              <a:rPr lang="de-DE" dirty="0"/>
              <a:t> </a:t>
            </a:r>
            <a:r>
              <a:rPr lang="de-DE" dirty="0" err="1"/>
              <a:t>niveau</a:t>
            </a:r>
            <a:endParaRPr lang="de-DE" dirty="0"/>
          </a:p>
          <a:p>
            <a:pPr lvl="4"/>
            <a:r>
              <a:rPr lang="de-DE" dirty="0" err="1"/>
              <a:t>Vijfde</a:t>
            </a:r>
            <a:r>
              <a:rPr lang="de-DE" dirty="0"/>
              <a:t> </a:t>
            </a:r>
            <a:r>
              <a:rPr lang="de-DE" dirty="0" err="1"/>
              <a:t>niveau</a:t>
            </a:r>
            <a:endParaRPr lang="de-DE" dirty="0"/>
          </a:p>
        </p:txBody>
      </p:sp>
      <p:sp>
        <p:nvSpPr>
          <p:cNvPr id="8" name="Datumsplatzhalter 7">
            <a:extLst>
              <a:ext uri="{FF2B5EF4-FFF2-40B4-BE49-F238E27FC236}">
                <a16:creationId xmlns:a16="http://schemas.microsoft.com/office/drawing/2014/main" id="{7F9C9A90-B366-4AA2-BD4E-0288749E171B}"/>
              </a:ext>
            </a:extLst>
          </p:cNvPr>
          <p:cNvSpPr>
            <a:spLocks noGrp="1"/>
          </p:cNvSpPr>
          <p:nvPr>
            <p:ph type="dt" sz="half" idx="10"/>
          </p:nvPr>
        </p:nvSpPr>
        <p:spPr/>
        <p:txBody>
          <a:bodyPr/>
          <a:lstStyle/>
          <a:p>
            <a:fld id="{5AE02DD2-248E-4101-99DE-C9F83BDF4C5F}" type="datetime1">
              <a:rPr lang="de-DE" smtClean="0"/>
              <a:t>10.11.2025</a:t>
            </a:fld>
            <a:endParaRPr lang="de-DE" dirty="0"/>
          </a:p>
        </p:txBody>
      </p:sp>
      <p:sp>
        <p:nvSpPr>
          <p:cNvPr id="9" name="Fußzeilenplatzhalter 8">
            <a:extLst>
              <a:ext uri="{FF2B5EF4-FFF2-40B4-BE49-F238E27FC236}">
                <a16:creationId xmlns:a16="http://schemas.microsoft.com/office/drawing/2014/main" id="{6D85C697-8679-4EE1-AB27-332ACA63A388}"/>
              </a:ext>
            </a:extLst>
          </p:cNvPr>
          <p:cNvSpPr>
            <a:spLocks noGrp="1"/>
          </p:cNvSpPr>
          <p:nvPr>
            <p:ph type="ftr" sz="quarter" idx="11"/>
          </p:nvPr>
        </p:nvSpPr>
        <p:spPr/>
        <p:txBody>
          <a:bodyPr/>
          <a:lstStyle/>
          <a:p>
            <a:r>
              <a:rPr lang="nl-NL" dirty="0"/>
              <a:t>URETEK Template</a:t>
            </a:r>
            <a:endParaRPr lang="de-DE" dirty="0"/>
          </a:p>
        </p:txBody>
      </p:sp>
      <p:sp>
        <p:nvSpPr>
          <p:cNvPr id="10" name="Foliennummernplatzhalter 9">
            <a:extLst>
              <a:ext uri="{FF2B5EF4-FFF2-40B4-BE49-F238E27FC236}">
                <a16:creationId xmlns:a16="http://schemas.microsoft.com/office/drawing/2014/main" id="{06EB11F7-518F-4C76-BF69-C4B6BA5018E3}"/>
              </a:ext>
            </a:extLst>
          </p:cNvPr>
          <p:cNvSpPr>
            <a:spLocks noGrp="1"/>
          </p:cNvSpPr>
          <p:nvPr>
            <p:ph type="sldNum" sz="quarter" idx="12"/>
          </p:nvPr>
        </p:nvSpPr>
        <p:spPr/>
        <p:txBody>
          <a:bodyPr/>
          <a:lstStyle/>
          <a:p>
            <a:fld id="{EA07E6F4-20E5-4C55-BD4C-014612CF979E}" type="slidenum">
              <a:rPr lang="de-DE" smtClean="0"/>
              <a:pPr/>
              <a:t>‹nr.›</a:t>
            </a:fld>
            <a:endParaRPr lang="de-DE" dirty="0"/>
          </a:p>
        </p:txBody>
      </p:sp>
      <p:sp>
        <p:nvSpPr>
          <p:cNvPr id="11" name="Titel 10">
            <a:extLst>
              <a:ext uri="{FF2B5EF4-FFF2-40B4-BE49-F238E27FC236}">
                <a16:creationId xmlns:a16="http://schemas.microsoft.com/office/drawing/2014/main" id="{9991FB35-2A33-47E2-8898-5979FA5F5015}"/>
              </a:ext>
            </a:extLst>
          </p:cNvPr>
          <p:cNvSpPr>
            <a:spLocks noGrp="1"/>
          </p:cNvSpPr>
          <p:nvPr>
            <p:ph type="title" hasCustomPrompt="1"/>
          </p:nvPr>
        </p:nvSpPr>
        <p:spPr/>
        <p:txBody>
          <a:bodyPr/>
          <a:lstStyle>
            <a:lvl1pPr>
              <a:defRPr sz="2600"/>
            </a:lvl1pPr>
          </a:lstStyle>
          <a:p>
            <a:r>
              <a:rPr lang="de-DE" dirty="0" err="1"/>
              <a:t>Kopregel</a:t>
            </a:r>
            <a:endParaRPr lang="de-DE" dirty="0"/>
          </a:p>
        </p:txBody>
      </p:sp>
    </p:spTree>
    <p:extLst>
      <p:ext uri="{BB962C8B-B14F-4D97-AF65-F5344CB8AC3E}">
        <p14:creationId xmlns:p14="http://schemas.microsoft.com/office/powerpoint/2010/main" val="2530630937"/>
      </p:ext>
    </p:extLst>
  </p:cSld>
  <p:clrMapOvr>
    <a:masterClrMapping/>
  </p:clrMapOvr>
  <p:extLst>
    <p:ext uri="{DCECCB84-F9BA-43D5-87BE-67443E8EF086}">
      <p15:sldGuideLst xmlns:p15="http://schemas.microsoft.com/office/powerpoint/2012/main">
        <p15:guide id="1" pos="3727" userDrawn="1">
          <p15:clr>
            <a:srgbClr val="FBAE40"/>
          </p15:clr>
        </p15:guide>
        <p15:guide id="2" pos="395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een kopregel dia">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EC536F78-D3C6-4318-83B7-53CD86C07AFE}"/>
              </a:ext>
            </a:extLst>
          </p:cNvPr>
          <p:cNvSpPr/>
          <p:nvPr userDrawn="1"/>
        </p:nvSpPr>
        <p:spPr>
          <a:xfrm>
            <a:off x="-600" y="1396320"/>
            <a:ext cx="121932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Datumsplatzhalter 5">
            <a:extLst>
              <a:ext uri="{FF2B5EF4-FFF2-40B4-BE49-F238E27FC236}">
                <a16:creationId xmlns:a16="http://schemas.microsoft.com/office/drawing/2014/main" id="{65FCA687-EEF3-4004-9BA2-C25073AE3E74}"/>
              </a:ext>
            </a:extLst>
          </p:cNvPr>
          <p:cNvSpPr>
            <a:spLocks noGrp="1"/>
          </p:cNvSpPr>
          <p:nvPr>
            <p:ph type="dt" sz="half" idx="10"/>
          </p:nvPr>
        </p:nvSpPr>
        <p:spPr/>
        <p:txBody>
          <a:bodyPr/>
          <a:lstStyle/>
          <a:p>
            <a:fld id="{6748D5D0-DAB9-4A62-8B02-9EBD5EFF99EB}" type="datetime1">
              <a:rPr lang="de-DE" smtClean="0"/>
              <a:t>10.11.2025</a:t>
            </a:fld>
            <a:endParaRPr lang="de-DE" dirty="0"/>
          </a:p>
        </p:txBody>
      </p:sp>
      <p:sp>
        <p:nvSpPr>
          <p:cNvPr id="7" name="Fußzeilenplatzhalter 6">
            <a:extLst>
              <a:ext uri="{FF2B5EF4-FFF2-40B4-BE49-F238E27FC236}">
                <a16:creationId xmlns:a16="http://schemas.microsoft.com/office/drawing/2014/main" id="{9E338AA8-AEC1-40BE-A03E-BDABE62EFBDB}"/>
              </a:ext>
            </a:extLst>
          </p:cNvPr>
          <p:cNvSpPr>
            <a:spLocks noGrp="1"/>
          </p:cNvSpPr>
          <p:nvPr>
            <p:ph type="ftr" sz="quarter" idx="11"/>
          </p:nvPr>
        </p:nvSpPr>
        <p:spPr/>
        <p:txBody>
          <a:bodyPr/>
          <a:lstStyle/>
          <a:p>
            <a:r>
              <a:rPr lang="nl-NL" dirty="0"/>
              <a:t>URETEK template</a:t>
            </a:r>
            <a:endParaRPr lang="de-DE" dirty="0"/>
          </a:p>
        </p:txBody>
      </p:sp>
      <p:sp>
        <p:nvSpPr>
          <p:cNvPr id="8" name="Foliennummernplatzhalter 7">
            <a:extLst>
              <a:ext uri="{FF2B5EF4-FFF2-40B4-BE49-F238E27FC236}">
                <a16:creationId xmlns:a16="http://schemas.microsoft.com/office/drawing/2014/main" id="{57FA918F-4226-4673-83EA-4738C2154442}"/>
              </a:ext>
            </a:extLst>
          </p:cNvPr>
          <p:cNvSpPr>
            <a:spLocks noGrp="1"/>
          </p:cNvSpPr>
          <p:nvPr>
            <p:ph type="sldNum" sz="quarter" idx="12"/>
          </p:nvPr>
        </p:nvSpPr>
        <p:spPr/>
        <p:txBody>
          <a:bodyPr/>
          <a:lstStyle/>
          <a:p>
            <a:fld id="{EA07E6F4-20E5-4C55-BD4C-014612CF979E}" type="slidenum">
              <a:rPr lang="de-DE" smtClean="0"/>
              <a:pPr/>
              <a:t>‹nr.›</a:t>
            </a:fld>
            <a:endParaRPr lang="de-DE" dirty="0"/>
          </a:p>
        </p:txBody>
      </p:sp>
      <p:sp>
        <p:nvSpPr>
          <p:cNvPr id="9" name="Titel 8">
            <a:extLst>
              <a:ext uri="{FF2B5EF4-FFF2-40B4-BE49-F238E27FC236}">
                <a16:creationId xmlns:a16="http://schemas.microsoft.com/office/drawing/2014/main" id="{9D9D4588-9A48-4BEC-977A-E382587A221D}"/>
              </a:ext>
            </a:extLst>
          </p:cNvPr>
          <p:cNvSpPr>
            <a:spLocks noGrp="1"/>
          </p:cNvSpPr>
          <p:nvPr>
            <p:ph type="title" hasCustomPrompt="1"/>
          </p:nvPr>
        </p:nvSpPr>
        <p:spPr/>
        <p:txBody>
          <a:bodyPr/>
          <a:lstStyle>
            <a:lvl1pPr>
              <a:defRPr sz="2600"/>
            </a:lvl1pPr>
          </a:lstStyle>
          <a:p>
            <a:r>
              <a:rPr lang="de-DE" dirty="0" err="1"/>
              <a:t>Kopregel</a:t>
            </a:r>
            <a:endParaRPr lang="de-DE" dirty="0"/>
          </a:p>
        </p:txBody>
      </p:sp>
    </p:spTree>
    <p:extLst>
      <p:ext uri="{BB962C8B-B14F-4D97-AF65-F5344CB8AC3E}">
        <p14:creationId xmlns:p14="http://schemas.microsoft.com/office/powerpoint/2010/main" val="159456191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opregel met tekst (in wit) over afbeelding">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5C5E094-6E2F-46A7-92B8-BD04C4AA82D3}"/>
              </a:ext>
            </a:extLst>
          </p:cNvPr>
          <p:cNvSpPr>
            <a:spLocks noGrp="1"/>
          </p:cNvSpPr>
          <p:nvPr>
            <p:ph type="pic" sz="quarter" idx="13"/>
          </p:nvPr>
        </p:nvSpPr>
        <p:spPr>
          <a:xfrm>
            <a:off x="0" y="-1"/>
            <a:ext cx="12192000" cy="6858001"/>
          </a:xfrm>
        </p:spPr>
        <p:txBody>
          <a:bodyPr/>
          <a:lstStyle>
            <a:lvl1pPr marL="0" indent="0">
              <a:buNone/>
              <a:defRPr/>
            </a:lvl1pPr>
          </a:lstStyle>
          <a:p>
            <a:endParaRPr lang="de-DE" dirty="0"/>
          </a:p>
        </p:txBody>
      </p:sp>
      <p:sp>
        <p:nvSpPr>
          <p:cNvPr id="3" name="Inhaltsplatzhalter 2"/>
          <p:cNvSpPr>
            <a:spLocks noGrp="1"/>
          </p:cNvSpPr>
          <p:nvPr>
            <p:ph idx="1"/>
          </p:nvPr>
        </p:nvSpPr>
        <p:spPr>
          <a:xfrm>
            <a:off x="695327" y="2492896"/>
            <a:ext cx="10801346" cy="3852342"/>
          </a:xfrm>
        </p:spPr>
        <p:txBody>
          <a:bodyPr>
            <a:normAutofit/>
          </a:bodyPr>
          <a:lstStyle>
            <a:lvl1pPr marL="355600" indent="-355600">
              <a:lnSpc>
                <a:spcPct val="100000"/>
              </a:lnSpc>
              <a:buFont typeface="Wingdings 2" panose="05020102010507070707" pitchFamily="18" charset="2"/>
              <a:buChar char="¡"/>
              <a:defRPr sz="1800">
                <a:solidFill>
                  <a:schemeClr val="bg1"/>
                </a:solidFill>
              </a:defRPr>
            </a:lvl1pPr>
            <a:lvl2pPr>
              <a:lnSpc>
                <a:spcPct val="100000"/>
              </a:lnSpc>
              <a:defRPr sz="1800">
                <a:solidFill>
                  <a:schemeClr val="bg1"/>
                </a:solidFill>
              </a:defRPr>
            </a:lvl2pPr>
            <a:lvl3pPr>
              <a:lnSpc>
                <a:spcPct val="100000"/>
              </a:lnSpc>
              <a:defRPr sz="1800">
                <a:solidFill>
                  <a:schemeClr val="bg1"/>
                </a:solidFill>
              </a:defRPr>
            </a:lvl3pPr>
            <a:lvl4pPr>
              <a:lnSpc>
                <a:spcPct val="100000"/>
              </a:lnSpc>
              <a:defRPr sz="1800">
                <a:solidFill>
                  <a:schemeClr val="bg1"/>
                </a:solidFill>
              </a:defRPr>
            </a:lvl4pPr>
            <a:lvl5pPr>
              <a:lnSpc>
                <a:spcPct val="100000"/>
              </a:lnSpc>
              <a:defRPr sz="1800">
                <a:solidFill>
                  <a:schemeClr val="bg1"/>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itel 9">
            <a:extLst>
              <a:ext uri="{FF2B5EF4-FFF2-40B4-BE49-F238E27FC236}">
                <a16:creationId xmlns:a16="http://schemas.microsoft.com/office/drawing/2014/main" id="{339F82A1-D1DC-4109-923C-C4ACF3082063}"/>
              </a:ext>
            </a:extLst>
          </p:cNvPr>
          <p:cNvSpPr>
            <a:spLocks noGrp="1"/>
          </p:cNvSpPr>
          <p:nvPr>
            <p:ph type="title"/>
          </p:nvPr>
        </p:nvSpPr>
        <p:spPr>
          <a:xfrm>
            <a:off x="695326" y="886361"/>
            <a:ext cx="10801346" cy="1246495"/>
          </a:xfrm>
        </p:spPr>
        <p:txBody>
          <a:bodyPr anchor="b">
            <a:noAutofit/>
          </a:bodyPr>
          <a:lstStyle>
            <a:lvl1pPr>
              <a:defRPr sz="2600" cap="all" baseline="0">
                <a:solidFill>
                  <a:schemeClr val="bg1"/>
                </a:solidFill>
              </a:defRPr>
            </a:lvl1pPr>
          </a:lstStyle>
          <a:p>
            <a:r>
              <a:rPr lang="de-DE" dirty="0"/>
              <a:t>Mastertitelformat bearbeiten</a:t>
            </a:r>
          </a:p>
        </p:txBody>
      </p:sp>
    </p:spTree>
    <p:extLst>
      <p:ext uri="{BB962C8B-B14F-4D97-AF65-F5344CB8AC3E}">
        <p14:creationId xmlns:p14="http://schemas.microsoft.com/office/powerpoint/2010/main" val="399213514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 met meerdere afbeeldingen">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95327" y="1665288"/>
            <a:ext cx="3012673" cy="1475680"/>
          </a:xfrm>
        </p:spPr>
        <p:txBody>
          <a:bodyPr>
            <a:normAutofit/>
          </a:bodyPr>
          <a:lstStyle>
            <a:lvl1pPr marL="0" indent="0">
              <a:lnSpc>
                <a:spcPct val="100000"/>
              </a:lnSpc>
              <a:buNone/>
              <a:defRPr sz="18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de-DE" dirty="0"/>
              <a:t>Tekst</a:t>
            </a:r>
          </a:p>
        </p:txBody>
      </p:sp>
      <p:sp>
        <p:nvSpPr>
          <p:cNvPr id="10" name="Titel 9">
            <a:extLst>
              <a:ext uri="{FF2B5EF4-FFF2-40B4-BE49-F238E27FC236}">
                <a16:creationId xmlns:a16="http://schemas.microsoft.com/office/drawing/2014/main" id="{339F82A1-D1DC-4109-923C-C4ACF3082063}"/>
              </a:ext>
            </a:extLst>
          </p:cNvPr>
          <p:cNvSpPr>
            <a:spLocks noGrp="1"/>
          </p:cNvSpPr>
          <p:nvPr>
            <p:ph type="title" hasCustomPrompt="1"/>
          </p:nvPr>
        </p:nvSpPr>
        <p:spPr>
          <a:xfrm>
            <a:off x="695326" y="213377"/>
            <a:ext cx="3012674" cy="1163395"/>
          </a:xfrm>
        </p:spPr>
        <p:txBody>
          <a:bodyPr anchor="b">
            <a:noAutofit/>
          </a:bodyPr>
          <a:lstStyle>
            <a:lvl1pPr>
              <a:defRPr sz="2600" cap="all" baseline="0"/>
            </a:lvl1pPr>
          </a:lstStyle>
          <a:p>
            <a:r>
              <a:rPr lang="de-DE" dirty="0"/>
              <a:t>Titel</a:t>
            </a:r>
          </a:p>
        </p:txBody>
      </p:sp>
      <p:sp>
        <p:nvSpPr>
          <p:cNvPr id="18" name="Bildplatzhalter 16">
            <a:extLst>
              <a:ext uri="{FF2B5EF4-FFF2-40B4-BE49-F238E27FC236}">
                <a16:creationId xmlns:a16="http://schemas.microsoft.com/office/drawing/2014/main" id="{8000F8E5-1B63-4D6A-A7E0-3A228228F4CC}"/>
              </a:ext>
            </a:extLst>
          </p:cNvPr>
          <p:cNvSpPr>
            <a:spLocks noGrp="1"/>
          </p:cNvSpPr>
          <p:nvPr>
            <p:ph type="pic" sz="quarter" idx="14"/>
          </p:nvPr>
        </p:nvSpPr>
        <p:spPr>
          <a:xfrm>
            <a:off x="4063800" y="-1800"/>
            <a:ext cx="4064400" cy="3430800"/>
          </a:xfrm>
        </p:spPr>
        <p:txBody>
          <a:bodyPr/>
          <a:lstStyle>
            <a:lvl1pPr marL="0" indent="0">
              <a:buNone/>
              <a:defRPr/>
            </a:lvl1pPr>
          </a:lstStyle>
          <a:p>
            <a:endParaRPr lang="de-DE" dirty="0"/>
          </a:p>
        </p:txBody>
      </p:sp>
      <p:sp>
        <p:nvSpPr>
          <p:cNvPr id="19" name="Bildplatzhalter 16">
            <a:extLst>
              <a:ext uri="{FF2B5EF4-FFF2-40B4-BE49-F238E27FC236}">
                <a16:creationId xmlns:a16="http://schemas.microsoft.com/office/drawing/2014/main" id="{664982CE-EACF-4F88-B47F-740A5FFC6EA5}"/>
              </a:ext>
            </a:extLst>
          </p:cNvPr>
          <p:cNvSpPr>
            <a:spLocks noGrp="1"/>
          </p:cNvSpPr>
          <p:nvPr>
            <p:ph type="pic" sz="quarter" idx="15"/>
          </p:nvPr>
        </p:nvSpPr>
        <p:spPr>
          <a:xfrm>
            <a:off x="8127600" y="-1800"/>
            <a:ext cx="4064400" cy="3430800"/>
          </a:xfrm>
        </p:spPr>
        <p:txBody>
          <a:bodyPr/>
          <a:lstStyle>
            <a:lvl1pPr marL="0" indent="0">
              <a:buNone/>
              <a:defRPr/>
            </a:lvl1pPr>
          </a:lstStyle>
          <a:p>
            <a:endParaRPr lang="de-DE" dirty="0"/>
          </a:p>
        </p:txBody>
      </p:sp>
      <p:sp>
        <p:nvSpPr>
          <p:cNvPr id="20" name="Bildplatzhalter 16">
            <a:extLst>
              <a:ext uri="{FF2B5EF4-FFF2-40B4-BE49-F238E27FC236}">
                <a16:creationId xmlns:a16="http://schemas.microsoft.com/office/drawing/2014/main" id="{3E4D0B60-1E06-4A4C-9147-E7305A6B8FCA}"/>
              </a:ext>
            </a:extLst>
          </p:cNvPr>
          <p:cNvSpPr>
            <a:spLocks noGrp="1"/>
          </p:cNvSpPr>
          <p:nvPr>
            <p:ph type="pic" sz="quarter" idx="16"/>
          </p:nvPr>
        </p:nvSpPr>
        <p:spPr>
          <a:xfrm>
            <a:off x="0" y="3427200"/>
            <a:ext cx="4064400" cy="3430800"/>
          </a:xfrm>
        </p:spPr>
        <p:txBody>
          <a:bodyPr/>
          <a:lstStyle>
            <a:lvl1pPr marL="0" indent="0">
              <a:buNone/>
              <a:defRPr/>
            </a:lvl1pPr>
          </a:lstStyle>
          <a:p>
            <a:endParaRPr lang="de-DE" dirty="0"/>
          </a:p>
        </p:txBody>
      </p:sp>
      <p:sp>
        <p:nvSpPr>
          <p:cNvPr id="21" name="Bildplatzhalter 16">
            <a:extLst>
              <a:ext uri="{FF2B5EF4-FFF2-40B4-BE49-F238E27FC236}">
                <a16:creationId xmlns:a16="http://schemas.microsoft.com/office/drawing/2014/main" id="{C303B785-F407-41C3-B30E-1FF4C5ED124C}"/>
              </a:ext>
            </a:extLst>
          </p:cNvPr>
          <p:cNvSpPr>
            <a:spLocks noGrp="1"/>
          </p:cNvSpPr>
          <p:nvPr>
            <p:ph type="pic" sz="quarter" idx="17"/>
          </p:nvPr>
        </p:nvSpPr>
        <p:spPr>
          <a:xfrm>
            <a:off x="4063800" y="3427200"/>
            <a:ext cx="4064400" cy="3430800"/>
          </a:xfrm>
        </p:spPr>
        <p:txBody>
          <a:bodyPr/>
          <a:lstStyle>
            <a:lvl1pPr marL="0" indent="0">
              <a:buNone/>
              <a:defRPr/>
            </a:lvl1pPr>
          </a:lstStyle>
          <a:p>
            <a:endParaRPr lang="de-DE" dirty="0"/>
          </a:p>
        </p:txBody>
      </p:sp>
      <p:sp>
        <p:nvSpPr>
          <p:cNvPr id="22" name="Bildplatzhalter 16">
            <a:extLst>
              <a:ext uri="{FF2B5EF4-FFF2-40B4-BE49-F238E27FC236}">
                <a16:creationId xmlns:a16="http://schemas.microsoft.com/office/drawing/2014/main" id="{F30655C8-0103-48FC-AA09-F5EAE66B8512}"/>
              </a:ext>
            </a:extLst>
          </p:cNvPr>
          <p:cNvSpPr>
            <a:spLocks noGrp="1"/>
          </p:cNvSpPr>
          <p:nvPr>
            <p:ph type="pic" sz="quarter" idx="18"/>
          </p:nvPr>
        </p:nvSpPr>
        <p:spPr>
          <a:xfrm>
            <a:off x="8127600" y="3427200"/>
            <a:ext cx="4064400" cy="3430800"/>
          </a:xfrm>
        </p:spPr>
        <p:txBody>
          <a:bodyPr/>
          <a:lstStyle>
            <a:lvl1pPr marL="0" indent="0">
              <a:buNone/>
              <a:defRPr/>
            </a:lvl1pPr>
          </a:lstStyle>
          <a:p>
            <a:endParaRPr lang="de-DE" dirty="0"/>
          </a:p>
        </p:txBody>
      </p:sp>
      <p:sp>
        <p:nvSpPr>
          <p:cNvPr id="25" name="Rechteck 24">
            <a:extLst>
              <a:ext uri="{FF2B5EF4-FFF2-40B4-BE49-F238E27FC236}">
                <a16:creationId xmlns:a16="http://schemas.microsoft.com/office/drawing/2014/main" id="{71CBA45C-4721-49C5-9CC1-132514750EC5}"/>
              </a:ext>
            </a:extLst>
          </p:cNvPr>
          <p:cNvSpPr/>
          <p:nvPr userDrawn="1"/>
        </p:nvSpPr>
        <p:spPr>
          <a:xfrm>
            <a:off x="0" y="1396320"/>
            <a:ext cx="3708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1701624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oudsblok links">
    <p:spTree>
      <p:nvGrpSpPr>
        <p:cNvPr id="1" name=""/>
        <p:cNvGrpSpPr/>
        <p:nvPr/>
      </p:nvGrpSpPr>
      <p:grpSpPr>
        <a:xfrm>
          <a:off x="0" y="0"/>
          <a:ext cx="0" cy="0"/>
          <a:chOff x="0" y="0"/>
          <a:chExt cx="0" cy="0"/>
        </a:xfrm>
      </p:grpSpPr>
      <p:sp>
        <p:nvSpPr>
          <p:cNvPr id="19" name="Bildplatzhalter 16">
            <a:extLst>
              <a:ext uri="{FF2B5EF4-FFF2-40B4-BE49-F238E27FC236}">
                <a16:creationId xmlns:a16="http://schemas.microsoft.com/office/drawing/2014/main" id="{664982CE-EACF-4F88-B47F-740A5FFC6EA5}"/>
              </a:ext>
            </a:extLst>
          </p:cNvPr>
          <p:cNvSpPr>
            <a:spLocks noGrp="1"/>
          </p:cNvSpPr>
          <p:nvPr>
            <p:ph type="pic" sz="quarter" idx="15"/>
          </p:nvPr>
        </p:nvSpPr>
        <p:spPr>
          <a:xfrm>
            <a:off x="0" y="-1800"/>
            <a:ext cx="12192000" cy="6859800"/>
          </a:xfrm>
        </p:spPr>
        <p:txBody>
          <a:bodyPr/>
          <a:lstStyle>
            <a:lvl1pPr marL="0" indent="0">
              <a:buNone/>
              <a:defRPr/>
            </a:lvl1pPr>
          </a:lstStyle>
          <a:p>
            <a:endParaRPr lang="de-DE" dirty="0"/>
          </a:p>
        </p:txBody>
      </p:sp>
      <p:sp>
        <p:nvSpPr>
          <p:cNvPr id="10" name="Titel 9">
            <a:extLst>
              <a:ext uri="{FF2B5EF4-FFF2-40B4-BE49-F238E27FC236}">
                <a16:creationId xmlns:a16="http://schemas.microsoft.com/office/drawing/2014/main" id="{339F82A1-D1DC-4109-923C-C4ACF3082063}"/>
              </a:ext>
            </a:extLst>
          </p:cNvPr>
          <p:cNvSpPr>
            <a:spLocks noGrp="1"/>
          </p:cNvSpPr>
          <p:nvPr>
            <p:ph type="title" hasCustomPrompt="1"/>
          </p:nvPr>
        </p:nvSpPr>
        <p:spPr>
          <a:xfrm>
            <a:off x="695326" y="213377"/>
            <a:ext cx="5220654" cy="1163395"/>
          </a:xfrm>
        </p:spPr>
        <p:txBody>
          <a:bodyPr anchor="b">
            <a:noAutofit/>
          </a:bodyPr>
          <a:lstStyle>
            <a:lvl1pPr>
              <a:defRPr sz="2600" cap="all" baseline="0"/>
            </a:lvl1pPr>
          </a:lstStyle>
          <a:p>
            <a:r>
              <a:rPr lang="de-DE" dirty="0"/>
              <a:t>Titel</a:t>
            </a:r>
          </a:p>
        </p:txBody>
      </p:sp>
      <p:sp>
        <p:nvSpPr>
          <p:cNvPr id="4" name="Textplatzhalter 3">
            <a:extLst>
              <a:ext uri="{FF2B5EF4-FFF2-40B4-BE49-F238E27FC236}">
                <a16:creationId xmlns:a16="http://schemas.microsoft.com/office/drawing/2014/main" id="{C0A44198-4481-4A8E-BF85-F13B94BD0908}"/>
              </a:ext>
            </a:extLst>
          </p:cNvPr>
          <p:cNvSpPr>
            <a:spLocks noGrp="1"/>
          </p:cNvSpPr>
          <p:nvPr>
            <p:ph type="body" sz="quarter" idx="16" hasCustomPrompt="1"/>
          </p:nvPr>
        </p:nvSpPr>
        <p:spPr>
          <a:xfrm>
            <a:off x="695326" y="1665288"/>
            <a:ext cx="5220654" cy="4679950"/>
          </a:xfrm>
        </p:spPr>
        <p:txBody>
          <a:bodyPr/>
          <a:lstStyle/>
          <a:p>
            <a:pPr lvl="0"/>
            <a:r>
              <a:rPr lang="de-DE" dirty="0" err="1"/>
              <a:t>Eerste</a:t>
            </a:r>
            <a:r>
              <a:rPr lang="de-DE" dirty="0"/>
              <a:t> </a:t>
            </a:r>
            <a:r>
              <a:rPr lang="de-DE" dirty="0" err="1"/>
              <a:t>niveau</a:t>
            </a:r>
            <a:endParaRPr lang="de-DE" dirty="0"/>
          </a:p>
          <a:p>
            <a:pPr lvl="1"/>
            <a:r>
              <a:rPr lang="de-DE" dirty="0"/>
              <a:t>Tweede </a:t>
            </a:r>
            <a:r>
              <a:rPr lang="de-DE" dirty="0" err="1"/>
              <a:t>niveau</a:t>
            </a:r>
            <a:endParaRPr lang="de-DE" dirty="0"/>
          </a:p>
          <a:p>
            <a:pPr lvl="2"/>
            <a:r>
              <a:rPr lang="de-DE" dirty="0" err="1"/>
              <a:t>Derde</a:t>
            </a:r>
            <a:r>
              <a:rPr lang="de-DE" dirty="0"/>
              <a:t> </a:t>
            </a:r>
            <a:r>
              <a:rPr lang="de-DE" dirty="0" err="1"/>
              <a:t>niveau</a:t>
            </a:r>
            <a:endParaRPr lang="de-DE" dirty="0"/>
          </a:p>
          <a:p>
            <a:pPr lvl="3"/>
            <a:r>
              <a:rPr lang="de-DE" dirty="0" err="1"/>
              <a:t>Vierde</a:t>
            </a:r>
            <a:r>
              <a:rPr lang="de-DE" dirty="0"/>
              <a:t> </a:t>
            </a:r>
            <a:r>
              <a:rPr lang="de-DE" dirty="0" err="1"/>
              <a:t>niveau</a:t>
            </a:r>
            <a:endParaRPr lang="de-DE" dirty="0"/>
          </a:p>
          <a:p>
            <a:pPr lvl="4"/>
            <a:r>
              <a:rPr lang="de-DE" dirty="0" err="1"/>
              <a:t>Vijfde</a:t>
            </a:r>
            <a:r>
              <a:rPr lang="de-DE" dirty="0"/>
              <a:t> </a:t>
            </a:r>
            <a:r>
              <a:rPr lang="de-DE" dirty="0" err="1"/>
              <a:t>niveau</a:t>
            </a:r>
            <a:endParaRPr lang="de-DE" dirty="0"/>
          </a:p>
        </p:txBody>
      </p:sp>
      <p:sp>
        <p:nvSpPr>
          <p:cNvPr id="13" name="Textplatzhalter 5">
            <a:extLst>
              <a:ext uri="{FF2B5EF4-FFF2-40B4-BE49-F238E27FC236}">
                <a16:creationId xmlns:a16="http://schemas.microsoft.com/office/drawing/2014/main" id="{B26E6EFD-4D86-4B8B-B9DB-63CEF510C158}"/>
              </a:ext>
            </a:extLst>
          </p:cNvPr>
          <p:cNvSpPr>
            <a:spLocks noGrp="1"/>
          </p:cNvSpPr>
          <p:nvPr>
            <p:ph type="body" sz="quarter" idx="19" hasCustomPrompt="1"/>
          </p:nvPr>
        </p:nvSpPr>
        <p:spPr>
          <a:xfrm>
            <a:off x="0" y="1396320"/>
            <a:ext cx="5918400" cy="72000"/>
          </a:xfrm>
          <a:solidFill>
            <a:schemeClr val="accent1"/>
          </a:solidFill>
        </p:spPr>
        <p:txBody>
          <a:bodyPr/>
          <a:lstStyle>
            <a:lvl1pPr marL="0" indent="0">
              <a:buNone/>
              <a:defRPr/>
            </a:lvl1pPr>
          </a:lstStyle>
          <a:p>
            <a:pPr lvl="0"/>
            <a:r>
              <a:rPr lang="de-DE" dirty="0"/>
              <a:t> </a:t>
            </a:r>
          </a:p>
        </p:txBody>
      </p:sp>
    </p:spTree>
    <p:extLst>
      <p:ext uri="{BB962C8B-B14F-4D97-AF65-F5344CB8AC3E}">
        <p14:creationId xmlns:p14="http://schemas.microsoft.com/office/powerpoint/2010/main" val="426840561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95326" y="311983"/>
            <a:ext cx="10801346" cy="1107996"/>
          </a:xfrm>
          <a:prstGeom prst="rect">
            <a:avLst/>
          </a:prstGeom>
        </p:spPr>
        <p:txBody>
          <a:bodyPr vert="horz" lIns="0" tIns="0" rIns="0" bIns="0" rtlCol="0" anchor="ctr">
            <a:noAutofit/>
          </a:bodyPr>
          <a:lstStyle/>
          <a:p>
            <a:endParaRPr lang="de-DE" dirty="0"/>
          </a:p>
        </p:txBody>
      </p:sp>
      <p:sp>
        <p:nvSpPr>
          <p:cNvPr id="3" name="Textplatzhalter 2"/>
          <p:cNvSpPr>
            <a:spLocks noGrp="1"/>
          </p:cNvSpPr>
          <p:nvPr>
            <p:ph type="body" idx="1"/>
          </p:nvPr>
        </p:nvSpPr>
        <p:spPr>
          <a:xfrm>
            <a:off x="695327" y="1665288"/>
            <a:ext cx="10801346" cy="4679950"/>
          </a:xfrm>
          <a:prstGeom prst="rect">
            <a:avLst/>
          </a:prstGeom>
        </p:spPr>
        <p:txBody>
          <a:bodyPr vert="horz" lIns="0" tIns="0" rIns="0" bIns="0" rtlCol="0">
            <a:noAutofit/>
          </a:bodyPr>
          <a:lstStyle/>
          <a:p>
            <a:pPr lvl="0"/>
            <a:r>
              <a:rPr lang="de-DE" dirty="0" err="1"/>
              <a:t>Eerste</a:t>
            </a:r>
            <a:r>
              <a:rPr lang="de-DE" dirty="0"/>
              <a:t> </a:t>
            </a:r>
            <a:r>
              <a:rPr lang="de-DE" dirty="0" err="1"/>
              <a:t>niveau</a:t>
            </a:r>
            <a:r>
              <a:rPr lang="de-DE" dirty="0"/>
              <a:t>	</a:t>
            </a:r>
          </a:p>
          <a:p>
            <a:pPr lvl="1"/>
            <a:r>
              <a:rPr lang="de-DE" dirty="0"/>
              <a:t>Tweede </a:t>
            </a:r>
            <a:r>
              <a:rPr lang="de-DE" dirty="0" err="1"/>
              <a:t>niveau</a:t>
            </a:r>
            <a:endParaRPr lang="de-DE" dirty="0"/>
          </a:p>
          <a:p>
            <a:pPr lvl="2"/>
            <a:r>
              <a:rPr lang="de-DE" dirty="0" err="1"/>
              <a:t>Derde</a:t>
            </a:r>
            <a:r>
              <a:rPr lang="de-DE" dirty="0"/>
              <a:t> </a:t>
            </a:r>
            <a:r>
              <a:rPr lang="de-DE" dirty="0" err="1"/>
              <a:t>niveau</a:t>
            </a:r>
            <a:endParaRPr lang="de-DE" dirty="0"/>
          </a:p>
          <a:p>
            <a:pPr lvl="3"/>
            <a:r>
              <a:rPr lang="de-DE" dirty="0" err="1"/>
              <a:t>Vierde</a:t>
            </a:r>
            <a:r>
              <a:rPr lang="de-DE" dirty="0"/>
              <a:t> </a:t>
            </a:r>
            <a:r>
              <a:rPr lang="de-DE" dirty="0" err="1"/>
              <a:t>niveau</a:t>
            </a:r>
            <a:endParaRPr lang="de-DE" dirty="0"/>
          </a:p>
          <a:p>
            <a:pPr lvl="4"/>
            <a:r>
              <a:rPr lang="de-DE" dirty="0" err="1"/>
              <a:t>Vijfde</a:t>
            </a:r>
            <a:r>
              <a:rPr lang="de-DE" dirty="0"/>
              <a:t> </a:t>
            </a:r>
            <a:r>
              <a:rPr lang="de-DE" dirty="0" err="1"/>
              <a:t>niveau</a:t>
            </a:r>
            <a:endParaRPr lang="de-DE" dirty="0"/>
          </a:p>
        </p:txBody>
      </p:sp>
      <p:sp>
        <p:nvSpPr>
          <p:cNvPr id="4" name="Datumsplatzhalter 3"/>
          <p:cNvSpPr>
            <a:spLocks noGrp="1"/>
          </p:cNvSpPr>
          <p:nvPr>
            <p:ph type="dt" sz="half" idx="2"/>
          </p:nvPr>
        </p:nvSpPr>
        <p:spPr>
          <a:xfrm>
            <a:off x="695327" y="6524675"/>
            <a:ext cx="1080000" cy="153888"/>
          </a:xfrm>
          <a:prstGeom prst="rect">
            <a:avLst/>
          </a:prstGeom>
        </p:spPr>
        <p:txBody>
          <a:bodyPr vert="horz" lIns="0" tIns="0" rIns="0" bIns="0" rtlCol="0" anchor="ctr">
            <a:noAutofit/>
          </a:bodyPr>
          <a:lstStyle>
            <a:lvl1pPr algn="l">
              <a:defRPr sz="1000">
                <a:solidFill>
                  <a:schemeClr val="tx1"/>
                </a:solidFill>
              </a:defRPr>
            </a:lvl1pPr>
          </a:lstStyle>
          <a:p>
            <a:fld id="{A135BF4F-B5B1-4C72-9845-AD7A89FE562A}" type="datetime1">
              <a:rPr lang="de-DE" smtClean="0"/>
              <a:t>10.11.2025</a:t>
            </a:fld>
            <a:endParaRPr lang="de-DE" dirty="0"/>
          </a:p>
        </p:txBody>
      </p:sp>
      <p:sp>
        <p:nvSpPr>
          <p:cNvPr id="5" name="Fußzeilenplatzhalter 4">
            <a:extLst>
              <a:ext uri="{FF2B5EF4-FFF2-40B4-BE49-F238E27FC236}">
                <a16:creationId xmlns:a16="http://schemas.microsoft.com/office/drawing/2014/main" id="{85223513-D9C6-4785-A703-9E13C36710C6}"/>
              </a:ext>
            </a:extLst>
          </p:cNvPr>
          <p:cNvSpPr>
            <a:spLocks noGrp="1"/>
          </p:cNvSpPr>
          <p:nvPr>
            <p:ph type="ftr" sz="quarter" idx="3"/>
          </p:nvPr>
        </p:nvSpPr>
        <p:spPr>
          <a:xfrm>
            <a:off x="1956000" y="6524675"/>
            <a:ext cx="8280000" cy="153888"/>
          </a:xfrm>
          <a:prstGeom prst="rect">
            <a:avLst/>
          </a:prstGeom>
        </p:spPr>
        <p:txBody>
          <a:bodyPr vert="horz" lIns="0" tIns="0" rIns="0" bIns="0" rtlCol="0" anchor="ctr">
            <a:noAutofit/>
          </a:bodyPr>
          <a:lstStyle>
            <a:lvl1pPr algn="ctr">
              <a:defRPr lang="de-DE" sz="1000"/>
            </a:lvl1pPr>
          </a:lstStyle>
          <a:p>
            <a:r>
              <a:rPr lang="nl-NL" dirty="0"/>
              <a:t>URETEK template</a:t>
            </a:r>
            <a:endParaRPr lang="de-DE" dirty="0"/>
          </a:p>
        </p:txBody>
      </p:sp>
      <p:sp>
        <p:nvSpPr>
          <p:cNvPr id="6" name="Foliennummernplatzhalter 5">
            <a:extLst>
              <a:ext uri="{FF2B5EF4-FFF2-40B4-BE49-F238E27FC236}">
                <a16:creationId xmlns:a16="http://schemas.microsoft.com/office/drawing/2014/main" id="{F00299A6-CC47-4F6F-8E3C-CEE570485058}"/>
              </a:ext>
            </a:extLst>
          </p:cNvPr>
          <p:cNvSpPr>
            <a:spLocks noGrp="1"/>
          </p:cNvSpPr>
          <p:nvPr>
            <p:ph type="sldNum" sz="quarter" idx="4"/>
          </p:nvPr>
        </p:nvSpPr>
        <p:spPr>
          <a:xfrm>
            <a:off x="10416673" y="6524675"/>
            <a:ext cx="1080000" cy="153888"/>
          </a:xfrm>
          <a:prstGeom prst="rect">
            <a:avLst/>
          </a:prstGeom>
        </p:spPr>
        <p:txBody>
          <a:bodyPr vert="horz" lIns="0" tIns="0" rIns="0" bIns="0" rtlCol="0" anchor="ctr">
            <a:noAutofit/>
          </a:bodyPr>
          <a:lstStyle>
            <a:lvl1pPr algn="r">
              <a:defRPr lang="de-DE" sz="1000" smtClean="0"/>
            </a:lvl1pPr>
          </a:lstStyle>
          <a:p>
            <a:fld id="{EA07E6F4-20E5-4C55-BD4C-014612CF979E}" type="slidenum">
              <a:rPr lang="de-DE" smtClean="0"/>
              <a:pPr/>
              <a:t>‹nr.›</a:t>
            </a:fld>
            <a:endParaRPr lang="de-DE" dirty="0"/>
          </a:p>
        </p:txBody>
      </p:sp>
    </p:spTree>
    <p:extLst>
      <p:ext uri="{BB962C8B-B14F-4D97-AF65-F5344CB8AC3E}">
        <p14:creationId xmlns:p14="http://schemas.microsoft.com/office/powerpoint/2010/main" val="2594706466"/>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1" r:id="rId3"/>
    <p:sldLayoutId id="2147483670" r:id="rId4"/>
    <p:sldLayoutId id="2147483652" r:id="rId5"/>
    <p:sldLayoutId id="2147483654" r:id="rId6"/>
    <p:sldLayoutId id="2147483665" r:id="rId7"/>
    <p:sldLayoutId id="2147483650" r:id="rId8"/>
    <p:sldLayoutId id="2147483671" r:id="rId9"/>
    <p:sldLayoutId id="2147483673" r:id="rId10"/>
    <p:sldLayoutId id="2147483667" r:id="rId11"/>
    <p:sldLayoutId id="2147483672" r:id="rId12"/>
    <p:sldLayoutId id="2147483675" r:id="rId13"/>
    <p:sldLayoutId id="2147483666" r:id="rId14"/>
    <p:sldLayoutId id="2147483668" r:id="rId15"/>
    <p:sldLayoutId id="2147483674" r:id="rId16"/>
    <p:sldLayoutId id="2147483669" r:id="rId17"/>
    <p:sldLayoutId id="2147483676" r:id="rId18"/>
    <p:sldLayoutId id="2147483677" r:id="rId19"/>
    <p:sldLayoutId id="2147483678" r:id="rId20"/>
    <p:sldLayoutId id="2147483655" r:id="rId21"/>
  </p:sldLayoutIdLst>
  <p:hf hdr="0"/>
  <p:txStyles>
    <p:titleStyle>
      <a:lvl1pPr algn="l" defTabSz="914400" rtl="0" eaLnBrk="1" latinLnBrk="0" hangingPunct="1">
        <a:lnSpc>
          <a:spcPct val="90000"/>
        </a:lnSpc>
        <a:spcBef>
          <a:spcPct val="0"/>
        </a:spcBef>
        <a:buNone/>
        <a:defRPr sz="4000" b="1" kern="1200" cap="all" baseline="0">
          <a:solidFill>
            <a:schemeClr val="tx1"/>
          </a:solidFill>
          <a:latin typeface="+mj-lt"/>
          <a:ea typeface="+mj-ea"/>
          <a:cs typeface="+mj-cs"/>
        </a:defRPr>
      </a:lvl1pPr>
    </p:titleStyle>
    <p:bodyStyle>
      <a:lvl1pPr marL="268288" indent="-268288" algn="l" defTabSz="914400" rtl="0" eaLnBrk="1" latinLnBrk="0" hangingPunct="1">
        <a:lnSpc>
          <a:spcPct val="100000"/>
        </a:lnSpc>
        <a:spcBef>
          <a:spcPts val="1000"/>
        </a:spcBef>
        <a:buClr>
          <a:schemeClr val="accent1"/>
        </a:buClr>
        <a:buFont typeface="Wingdings 2" panose="05020102010507070707" pitchFamily="18" charset="2"/>
        <a:buChar char=""/>
        <a:defRPr sz="1800" kern="1200">
          <a:solidFill>
            <a:schemeClr val="tx1"/>
          </a:solidFill>
          <a:latin typeface="+mn-lt"/>
          <a:ea typeface="+mn-ea"/>
          <a:cs typeface="+mn-cs"/>
        </a:defRPr>
      </a:lvl1pPr>
      <a:lvl2pPr marL="538163" indent="-268288" algn="l" defTabSz="914400" rtl="0" eaLnBrk="1" latinLnBrk="0" hangingPunct="1">
        <a:lnSpc>
          <a:spcPct val="100000"/>
        </a:lnSpc>
        <a:spcBef>
          <a:spcPts val="500"/>
        </a:spcBef>
        <a:buClr>
          <a:schemeClr val="accent1"/>
        </a:buClr>
        <a:buFont typeface="Wingdings 2" panose="05020102010507070707" pitchFamily="18" charset="2"/>
        <a:buChar char="¡"/>
        <a:defRPr sz="1800" kern="1200">
          <a:solidFill>
            <a:schemeClr val="tx1"/>
          </a:solidFill>
          <a:latin typeface="+mn-lt"/>
          <a:ea typeface="+mn-ea"/>
          <a:cs typeface="+mn-cs"/>
        </a:defRPr>
      </a:lvl2pPr>
      <a:lvl3pPr marL="808038" indent="-269875" algn="l" defTabSz="914400" rtl="0" eaLnBrk="1" latinLnBrk="0" hangingPunct="1">
        <a:lnSpc>
          <a:spcPct val="100000"/>
        </a:lnSpc>
        <a:spcBef>
          <a:spcPts val="500"/>
        </a:spcBef>
        <a:buClr>
          <a:schemeClr val="accent1"/>
        </a:buClr>
        <a:buFont typeface="Wingdings 2" panose="05020102010507070707" pitchFamily="18" charset="2"/>
        <a:buChar char="¡"/>
        <a:tabLst/>
        <a:defRPr sz="1800" kern="1200">
          <a:solidFill>
            <a:schemeClr val="tx1"/>
          </a:solidFill>
          <a:latin typeface="+mn-lt"/>
          <a:ea typeface="+mn-ea"/>
          <a:cs typeface="+mn-cs"/>
        </a:defRPr>
      </a:lvl3pPr>
      <a:lvl4pPr marL="1076325" indent="-268288" algn="l" defTabSz="914400" rtl="0" eaLnBrk="1" latinLnBrk="0" hangingPunct="1">
        <a:lnSpc>
          <a:spcPct val="100000"/>
        </a:lnSpc>
        <a:spcBef>
          <a:spcPts val="500"/>
        </a:spcBef>
        <a:buClr>
          <a:schemeClr val="accent1"/>
        </a:buClr>
        <a:buFont typeface="Wingdings 2" panose="05020102010507070707" pitchFamily="18" charset="2"/>
        <a:buChar char="¡"/>
        <a:defRPr sz="1800" kern="1200">
          <a:solidFill>
            <a:schemeClr val="tx1"/>
          </a:solidFill>
          <a:latin typeface="+mn-lt"/>
          <a:ea typeface="+mn-ea"/>
          <a:cs typeface="+mn-cs"/>
        </a:defRPr>
      </a:lvl4pPr>
      <a:lvl5pPr marL="1346200" indent="-269875" algn="l" defTabSz="914400" rtl="0" eaLnBrk="1" latinLnBrk="0" hangingPunct="1">
        <a:lnSpc>
          <a:spcPct val="100000"/>
        </a:lnSpc>
        <a:spcBef>
          <a:spcPts val="500"/>
        </a:spcBef>
        <a:buClr>
          <a:schemeClr val="accent1"/>
        </a:buClr>
        <a:buFont typeface="Wingdings 2" panose="05020102010507070707" pitchFamily="18" charset="2"/>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38" userDrawn="1">
          <p15:clr>
            <a:srgbClr val="F26B43"/>
          </p15:clr>
        </p15:guide>
        <p15:guide id="3" pos="7242" userDrawn="1">
          <p15:clr>
            <a:srgbClr val="F26B43"/>
          </p15:clr>
        </p15:guide>
        <p15:guide id="4" orient="horz" pos="1049" userDrawn="1">
          <p15:clr>
            <a:srgbClr val="F26B43"/>
          </p15:clr>
        </p15:guide>
        <p15:guide id="5" orient="horz" pos="3997" userDrawn="1">
          <p15:clr>
            <a:srgbClr val="F26B43"/>
          </p15:clr>
        </p15:guide>
        <p15:guide id="6"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0.AA6E3670"/><Relationship Id="rId5" Type="http://schemas.openxmlformats.org/officeDocument/2006/relationships/image" Target="../media/image6.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EBB9AC00"/><Relationship Id="rId5" Type="http://schemas.openxmlformats.org/officeDocument/2006/relationships/image" Target="../media/image6.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88627-9BAB-412D-955D-CD5B7605EC4B}"/>
              </a:ext>
            </a:extLst>
          </p:cNvPr>
          <p:cNvSpPr>
            <a:spLocks noGrp="1"/>
          </p:cNvSpPr>
          <p:nvPr>
            <p:ph type="ctrTitle"/>
          </p:nvPr>
        </p:nvSpPr>
        <p:spPr/>
        <p:txBody>
          <a:bodyPr/>
          <a:lstStyle/>
          <a:p>
            <a:r>
              <a:rPr lang="nl-NL" sz="3600" dirty="0"/>
              <a:t>Draagkrachtverbetering door injectie</a:t>
            </a:r>
            <a:endParaRPr lang="de-DE" sz="3600" dirty="0"/>
          </a:p>
        </p:txBody>
      </p:sp>
      <p:sp>
        <p:nvSpPr>
          <p:cNvPr id="3" name="Untertitel 2">
            <a:extLst>
              <a:ext uri="{FF2B5EF4-FFF2-40B4-BE49-F238E27FC236}">
                <a16:creationId xmlns:a16="http://schemas.microsoft.com/office/drawing/2014/main" id="{43CD382B-7187-47F7-9FD7-9D5B70E185D8}"/>
              </a:ext>
            </a:extLst>
          </p:cNvPr>
          <p:cNvSpPr>
            <a:spLocks noGrp="1"/>
          </p:cNvSpPr>
          <p:nvPr>
            <p:ph type="subTitle" idx="1"/>
          </p:nvPr>
        </p:nvSpPr>
        <p:spPr/>
        <p:txBody>
          <a:bodyPr/>
          <a:lstStyle/>
          <a:p>
            <a:r>
              <a:rPr lang="de-DE" dirty="0"/>
              <a:t>ING. ROBBERT MELIS</a:t>
            </a:r>
          </a:p>
        </p:txBody>
      </p:sp>
      <p:sp>
        <p:nvSpPr>
          <p:cNvPr id="4" name="Inhaltsplatzhalter 3">
            <a:extLst>
              <a:ext uri="{FF2B5EF4-FFF2-40B4-BE49-F238E27FC236}">
                <a16:creationId xmlns:a16="http://schemas.microsoft.com/office/drawing/2014/main" id="{BB57AAEA-B9F1-4777-AE81-D7F36DE3A4EE}"/>
              </a:ext>
            </a:extLst>
          </p:cNvPr>
          <p:cNvSpPr>
            <a:spLocks noGrp="1"/>
          </p:cNvSpPr>
          <p:nvPr>
            <p:ph sz="quarter" idx="10"/>
          </p:nvPr>
        </p:nvSpPr>
        <p:spPr/>
        <p:txBody>
          <a:bodyPr/>
          <a:lstStyle/>
          <a:p>
            <a:r>
              <a:rPr lang="de-DE" dirty="0" err="1"/>
              <a:t>GEOTECHNIEKdag</a:t>
            </a:r>
            <a:r>
              <a:rPr lang="de-DE" dirty="0"/>
              <a:t> 11 </a:t>
            </a:r>
            <a:r>
              <a:rPr lang="de-DE" dirty="0" err="1"/>
              <a:t>november</a:t>
            </a:r>
            <a:r>
              <a:rPr lang="de-DE" dirty="0"/>
              <a:t> </a:t>
            </a:r>
            <a:r>
              <a:rPr lang="de-DE" dirty="0" err="1"/>
              <a:t>amersfoort</a:t>
            </a:r>
            <a:endParaRPr lang="de-DE" dirty="0"/>
          </a:p>
        </p:txBody>
      </p:sp>
      <p:pic>
        <p:nvPicPr>
          <p:cNvPr id="6" name="Afbeelding 5">
            <a:extLst>
              <a:ext uri="{FF2B5EF4-FFF2-40B4-BE49-F238E27FC236}">
                <a16:creationId xmlns:a16="http://schemas.microsoft.com/office/drawing/2014/main" id="{983EE81B-8775-D8BF-90C3-2F51709034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427" y="6503366"/>
            <a:ext cx="692660" cy="248860"/>
          </a:xfrm>
          <a:prstGeom prst="rect">
            <a:avLst/>
          </a:prstGeom>
        </p:spPr>
      </p:pic>
      <p:pic>
        <p:nvPicPr>
          <p:cNvPr id="7" name="Afbeelding 6">
            <a:extLst>
              <a:ext uri="{FF2B5EF4-FFF2-40B4-BE49-F238E27FC236}">
                <a16:creationId xmlns:a16="http://schemas.microsoft.com/office/drawing/2014/main" id="{ECEB0D88-6BE9-0361-B07D-1A26576AD9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2882" y="6552696"/>
            <a:ext cx="415863" cy="159692"/>
          </a:xfrm>
          <a:prstGeom prst="rect">
            <a:avLst/>
          </a:prstGeom>
        </p:spPr>
      </p:pic>
      <p:pic>
        <p:nvPicPr>
          <p:cNvPr id="8" name="Afbeelding 7">
            <a:extLst>
              <a:ext uri="{FF2B5EF4-FFF2-40B4-BE49-F238E27FC236}">
                <a16:creationId xmlns:a16="http://schemas.microsoft.com/office/drawing/2014/main" id="{17E188FA-E291-E7BC-0659-3E5738B8BF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540" y="6492623"/>
            <a:ext cx="285665" cy="270346"/>
          </a:xfrm>
          <a:prstGeom prst="rect">
            <a:avLst/>
          </a:prstGeom>
        </p:spPr>
      </p:pic>
    </p:spTree>
    <p:extLst>
      <p:ext uri="{BB962C8B-B14F-4D97-AF65-F5344CB8AC3E}">
        <p14:creationId xmlns:p14="http://schemas.microsoft.com/office/powerpoint/2010/main" val="908916393"/>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1FE1-E3E6-D9E6-1EA0-353D62D9E6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86795E6-9D35-C3F2-EDEB-B67003A40EAD}"/>
              </a:ext>
            </a:extLst>
          </p:cNvPr>
          <p:cNvSpPr>
            <a:spLocks noGrp="1"/>
          </p:cNvSpPr>
          <p:nvPr>
            <p:ph type="ctrTitle"/>
          </p:nvPr>
        </p:nvSpPr>
        <p:spPr/>
        <p:txBody>
          <a:bodyPr/>
          <a:lstStyle/>
          <a:p>
            <a:r>
              <a:rPr lang="nl-NL" b="0" dirty="0"/>
              <a:t> </a:t>
            </a:r>
          </a:p>
        </p:txBody>
      </p:sp>
      <p:pic>
        <p:nvPicPr>
          <p:cNvPr id="5" name="Afbeelding 4">
            <a:extLst>
              <a:ext uri="{FF2B5EF4-FFF2-40B4-BE49-F238E27FC236}">
                <a16:creationId xmlns:a16="http://schemas.microsoft.com/office/drawing/2014/main" id="{931E74D2-DA15-D118-0EAB-6531BEE01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427" y="6503366"/>
            <a:ext cx="692660" cy="248860"/>
          </a:xfrm>
          <a:prstGeom prst="rect">
            <a:avLst/>
          </a:prstGeom>
        </p:spPr>
      </p:pic>
      <p:pic>
        <p:nvPicPr>
          <p:cNvPr id="6" name="Afbeelding 5">
            <a:extLst>
              <a:ext uri="{FF2B5EF4-FFF2-40B4-BE49-F238E27FC236}">
                <a16:creationId xmlns:a16="http://schemas.microsoft.com/office/drawing/2014/main" id="{4EC27A69-5298-F778-AA89-00A0030C0D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2882" y="6552696"/>
            <a:ext cx="415863" cy="159692"/>
          </a:xfrm>
          <a:prstGeom prst="rect">
            <a:avLst/>
          </a:prstGeom>
        </p:spPr>
      </p:pic>
      <p:pic>
        <p:nvPicPr>
          <p:cNvPr id="7" name="Afbeelding 6">
            <a:extLst>
              <a:ext uri="{FF2B5EF4-FFF2-40B4-BE49-F238E27FC236}">
                <a16:creationId xmlns:a16="http://schemas.microsoft.com/office/drawing/2014/main" id="{A35F8CC3-F79C-6C16-5422-4723108378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540" y="6492623"/>
            <a:ext cx="285665" cy="270346"/>
          </a:xfrm>
          <a:prstGeom prst="rect">
            <a:avLst/>
          </a:prstGeom>
        </p:spPr>
      </p:pic>
      <p:pic>
        <p:nvPicPr>
          <p:cNvPr id="3" name="Picture 1">
            <a:extLst>
              <a:ext uri="{FF2B5EF4-FFF2-40B4-BE49-F238E27FC236}">
                <a16:creationId xmlns:a16="http://schemas.microsoft.com/office/drawing/2014/main" id="{6DB13244-1577-F140-33AF-8DE4E447AAF1}"/>
              </a:ext>
            </a:extLst>
          </p:cNvPr>
          <p:cNvPicPr>
            <a:picLocks noChangeAspect="1"/>
          </p:cNvPicPr>
          <p:nvPr/>
        </p:nvPicPr>
        <p:blipFill>
          <a:blip r:embed="rId6"/>
          <a:stretch>
            <a:fillRect/>
          </a:stretch>
        </p:blipFill>
        <p:spPr>
          <a:xfrm>
            <a:off x="4439816" y="404664"/>
            <a:ext cx="3094355" cy="3613785"/>
          </a:xfrm>
          <a:prstGeom prst="rect">
            <a:avLst/>
          </a:prstGeom>
        </p:spPr>
      </p:pic>
    </p:spTree>
    <p:extLst>
      <p:ext uri="{BB962C8B-B14F-4D97-AF65-F5344CB8AC3E}">
        <p14:creationId xmlns:p14="http://schemas.microsoft.com/office/powerpoint/2010/main" val="986230566"/>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E3E3F-3288-3CC3-E8E9-C4A7C09554A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1775EAB-FD80-72E5-698E-5412C3767AAC}"/>
              </a:ext>
            </a:extLst>
          </p:cNvPr>
          <p:cNvSpPr>
            <a:spLocks noGrp="1"/>
          </p:cNvSpPr>
          <p:nvPr>
            <p:ph type="ctrTitle"/>
          </p:nvPr>
        </p:nvSpPr>
        <p:spPr/>
        <p:txBody>
          <a:bodyPr/>
          <a:lstStyle/>
          <a:p>
            <a:r>
              <a:rPr lang="nl-NL" b="0" dirty="0"/>
              <a:t> </a:t>
            </a:r>
          </a:p>
        </p:txBody>
      </p:sp>
      <p:pic>
        <p:nvPicPr>
          <p:cNvPr id="5" name="Afbeelding 4">
            <a:extLst>
              <a:ext uri="{FF2B5EF4-FFF2-40B4-BE49-F238E27FC236}">
                <a16:creationId xmlns:a16="http://schemas.microsoft.com/office/drawing/2014/main" id="{D65234C7-2C6A-1731-C40C-6888E41D0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427" y="6503366"/>
            <a:ext cx="692660" cy="248860"/>
          </a:xfrm>
          <a:prstGeom prst="rect">
            <a:avLst/>
          </a:prstGeom>
        </p:spPr>
      </p:pic>
      <p:pic>
        <p:nvPicPr>
          <p:cNvPr id="6" name="Afbeelding 5">
            <a:extLst>
              <a:ext uri="{FF2B5EF4-FFF2-40B4-BE49-F238E27FC236}">
                <a16:creationId xmlns:a16="http://schemas.microsoft.com/office/drawing/2014/main" id="{FDDB7097-6E0C-ED22-7B93-C39DF0FCF5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2882" y="6552696"/>
            <a:ext cx="415863" cy="159692"/>
          </a:xfrm>
          <a:prstGeom prst="rect">
            <a:avLst/>
          </a:prstGeom>
        </p:spPr>
      </p:pic>
      <p:pic>
        <p:nvPicPr>
          <p:cNvPr id="7" name="Afbeelding 6">
            <a:extLst>
              <a:ext uri="{FF2B5EF4-FFF2-40B4-BE49-F238E27FC236}">
                <a16:creationId xmlns:a16="http://schemas.microsoft.com/office/drawing/2014/main" id="{FC44A0B1-9E88-0968-9684-801BBEDCAF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540" y="6492623"/>
            <a:ext cx="285665" cy="270346"/>
          </a:xfrm>
          <a:prstGeom prst="rect">
            <a:avLst/>
          </a:prstGeom>
        </p:spPr>
      </p:pic>
      <p:pic>
        <p:nvPicPr>
          <p:cNvPr id="3" name="Afbeelding 2">
            <a:extLst>
              <a:ext uri="{FF2B5EF4-FFF2-40B4-BE49-F238E27FC236}">
                <a16:creationId xmlns:a16="http://schemas.microsoft.com/office/drawing/2014/main" id="{FDCF13DB-A50B-0BC3-75B3-B7B19607C035}"/>
              </a:ext>
            </a:extLst>
          </p:cNvPr>
          <p:cNvPicPr>
            <a:picLocks noChangeAspect="1"/>
          </p:cNvPicPr>
          <p:nvPr/>
        </p:nvPicPr>
        <p:blipFill>
          <a:blip r:embed="rId6"/>
          <a:stretch>
            <a:fillRect/>
          </a:stretch>
        </p:blipFill>
        <p:spPr>
          <a:xfrm>
            <a:off x="3503712" y="260648"/>
            <a:ext cx="4608512" cy="4040340"/>
          </a:xfrm>
          <a:prstGeom prst="rect">
            <a:avLst/>
          </a:prstGeom>
        </p:spPr>
      </p:pic>
    </p:spTree>
    <p:extLst>
      <p:ext uri="{BB962C8B-B14F-4D97-AF65-F5344CB8AC3E}">
        <p14:creationId xmlns:p14="http://schemas.microsoft.com/office/powerpoint/2010/main" val="518856340"/>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3C352-34D6-88FC-2482-B5877F8C3F0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4392FD5-B40A-558B-C5D1-7918EB741A81}"/>
              </a:ext>
            </a:extLst>
          </p:cNvPr>
          <p:cNvSpPr>
            <a:spLocks noGrp="1"/>
          </p:cNvSpPr>
          <p:nvPr>
            <p:ph type="ctrTitle"/>
          </p:nvPr>
        </p:nvSpPr>
        <p:spPr/>
        <p:txBody>
          <a:bodyPr/>
          <a:lstStyle/>
          <a:p>
            <a:r>
              <a:rPr lang="nl-NL" b="0" dirty="0"/>
              <a:t> </a:t>
            </a:r>
          </a:p>
        </p:txBody>
      </p:sp>
      <p:pic>
        <p:nvPicPr>
          <p:cNvPr id="5" name="Afbeelding 4">
            <a:extLst>
              <a:ext uri="{FF2B5EF4-FFF2-40B4-BE49-F238E27FC236}">
                <a16:creationId xmlns:a16="http://schemas.microsoft.com/office/drawing/2014/main" id="{FA982665-2B63-9FF4-D360-31733B30B7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427" y="6503366"/>
            <a:ext cx="692660" cy="248860"/>
          </a:xfrm>
          <a:prstGeom prst="rect">
            <a:avLst/>
          </a:prstGeom>
        </p:spPr>
      </p:pic>
      <p:pic>
        <p:nvPicPr>
          <p:cNvPr id="6" name="Afbeelding 5">
            <a:extLst>
              <a:ext uri="{FF2B5EF4-FFF2-40B4-BE49-F238E27FC236}">
                <a16:creationId xmlns:a16="http://schemas.microsoft.com/office/drawing/2014/main" id="{6DDD9F2A-F9AA-7ADC-E29D-83638B1315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2882" y="6552696"/>
            <a:ext cx="415863" cy="159692"/>
          </a:xfrm>
          <a:prstGeom prst="rect">
            <a:avLst/>
          </a:prstGeom>
        </p:spPr>
      </p:pic>
      <p:pic>
        <p:nvPicPr>
          <p:cNvPr id="7" name="Afbeelding 6">
            <a:extLst>
              <a:ext uri="{FF2B5EF4-FFF2-40B4-BE49-F238E27FC236}">
                <a16:creationId xmlns:a16="http://schemas.microsoft.com/office/drawing/2014/main" id="{8406F0DC-B8DC-83C1-EA3C-A52C0CFBB0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540" y="6492623"/>
            <a:ext cx="285665" cy="270346"/>
          </a:xfrm>
          <a:prstGeom prst="rect">
            <a:avLst/>
          </a:prstGeom>
        </p:spPr>
      </p:pic>
      <p:pic>
        <p:nvPicPr>
          <p:cNvPr id="3" name="Picture 1">
            <a:extLst>
              <a:ext uri="{FF2B5EF4-FFF2-40B4-BE49-F238E27FC236}">
                <a16:creationId xmlns:a16="http://schemas.microsoft.com/office/drawing/2014/main" id="{B439A879-B841-6586-D337-50CAEC0B92C0}"/>
              </a:ext>
            </a:extLst>
          </p:cNvPr>
          <p:cNvPicPr>
            <a:picLocks noChangeAspect="1"/>
          </p:cNvPicPr>
          <p:nvPr/>
        </p:nvPicPr>
        <p:blipFill>
          <a:blip r:embed="rId6"/>
          <a:stretch>
            <a:fillRect/>
          </a:stretch>
        </p:blipFill>
        <p:spPr>
          <a:xfrm>
            <a:off x="1127448" y="944724"/>
            <a:ext cx="3960440" cy="2970330"/>
          </a:xfrm>
          <a:prstGeom prst="rect">
            <a:avLst/>
          </a:prstGeom>
        </p:spPr>
      </p:pic>
      <p:pic>
        <p:nvPicPr>
          <p:cNvPr id="4" name="Picture 1">
            <a:extLst>
              <a:ext uri="{FF2B5EF4-FFF2-40B4-BE49-F238E27FC236}">
                <a16:creationId xmlns:a16="http://schemas.microsoft.com/office/drawing/2014/main" id="{19EF6E7E-6341-870A-F1A6-E5E43E64C045}"/>
              </a:ext>
            </a:extLst>
          </p:cNvPr>
          <p:cNvPicPr>
            <a:picLocks noChangeAspect="1"/>
          </p:cNvPicPr>
          <p:nvPr/>
        </p:nvPicPr>
        <p:blipFill rotWithShape="1">
          <a:blip r:embed="rId7"/>
          <a:srcRect t="9473" b="12936"/>
          <a:stretch/>
        </p:blipFill>
        <p:spPr bwMode="auto">
          <a:xfrm>
            <a:off x="5987988" y="956921"/>
            <a:ext cx="4465734" cy="29581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20628077"/>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583EA-45FF-19FA-88E0-DB71D93140B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77F8B28-EFED-ED14-88F9-0ADDC6E3202D}"/>
              </a:ext>
            </a:extLst>
          </p:cNvPr>
          <p:cNvSpPr>
            <a:spLocks noGrp="1"/>
          </p:cNvSpPr>
          <p:nvPr>
            <p:ph type="ctrTitle"/>
          </p:nvPr>
        </p:nvSpPr>
        <p:spPr/>
        <p:txBody>
          <a:bodyPr/>
          <a:lstStyle/>
          <a:p>
            <a:r>
              <a:rPr lang="nl-NL" b="0" dirty="0"/>
              <a:t> </a:t>
            </a:r>
          </a:p>
        </p:txBody>
      </p:sp>
      <p:pic>
        <p:nvPicPr>
          <p:cNvPr id="5" name="Afbeelding 4">
            <a:extLst>
              <a:ext uri="{FF2B5EF4-FFF2-40B4-BE49-F238E27FC236}">
                <a16:creationId xmlns:a16="http://schemas.microsoft.com/office/drawing/2014/main" id="{C05EA0B8-BD9E-39EF-419C-5804C6B4E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427" y="6503366"/>
            <a:ext cx="692660" cy="248860"/>
          </a:xfrm>
          <a:prstGeom prst="rect">
            <a:avLst/>
          </a:prstGeom>
        </p:spPr>
      </p:pic>
      <p:pic>
        <p:nvPicPr>
          <p:cNvPr id="6" name="Afbeelding 5">
            <a:extLst>
              <a:ext uri="{FF2B5EF4-FFF2-40B4-BE49-F238E27FC236}">
                <a16:creationId xmlns:a16="http://schemas.microsoft.com/office/drawing/2014/main" id="{01B0BB63-500E-BD74-653B-1E92D2C07C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2882" y="6552696"/>
            <a:ext cx="415863" cy="159692"/>
          </a:xfrm>
          <a:prstGeom prst="rect">
            <a:avLst/>
          </a:prstGeom>
        </p:spPr>
      </p:pic>
      <p:pic>
        <p:nvPicPr>
          <p:cNvPr id="7" name="Afbeelding 6">
            <a:extLst>
              <a:ext uri="{FF2B5EF4-FFF2-40B4-BE49-F238E27FC236}">
                <a16:creationId xmlns:a16="http://schemas.microsoft.com/office/drawing/2014/main" id="{DA2CA7DF-BB36-965C-DA69-600268F201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540" y="6492623"/>
            <a:ext cx="285665" cy="270346"/>
          </a:xfrm>
          <a:prstGeom prst="rect">
            <a:avLst/>
          </a:prstGeom>
        </p:spPr>
      </p:pic>
      <p:pic>
        <p:nvPicPr>
          <p:cNvPr id="3" name="Picture 1">
            <a:extLst>
              <a:ext uri="{FF2B5EF4-FFF2-40B4-BE49-F238E27FC236}">
                <a16:creationId xmlns:a16="http://schemas.microsoft.com/office/drawing/2014/main" id="{AC05DCD7-3DAF-DCF7-9BA4-60F4FC90FDE6}"/>
              </a:ext>
            </a:extLst>
          </p:cNvPr>
          <p:cNvPicPr>
            <a:picLocks noChangeAspect="1"/>
          </p:cNvPicPr>
          <p:nvPr/>
        </p:nvPicPr>
        <p:blipFill>
          <a:blip r:embed="rId6"/>
          <a:stretch>
            <a:fillRect/>
          </a:stretch>
        </p:blipFill>
        <p:spPr>
          <a:xfrm>
            <a:off x="2963651" y="632679"/>
            <a:ext cx="6188645" cy="3120357"/>
          </a:xfrm>
          <a:prstGeom prst="rect">
            <a:avLst/>
          </a:prstGeom>
        </p:spPr>
      </p:pic>
    </p:spTree>
    <p:extLst>
      <p:ext uri="{BB962C8B-B14F-4D97-AF65-F5344CB8AC3E}">
        <p14:creationId xmlns:p14="http://schemas.microsoft.com/office/powerpoint/2010/main" val="400724972"/>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E4D67-EB6D-7B7A-2E38-076FB326D5E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5966A1B-25C6-C5BB-207E-877D32B5F387}"/>
              </a:ext>
            </a:extLst>
          </p:cNvPr>
          <p:cNvSpPr>
            <a:spLocks noGrp="1"/>
          </p:cNvSpPr>
          <p:nvPr>
            <p:ph type="ctrTitle"/>
          </p:nvPr>
        </p:nvSpPr>
        <p:spPr/>
        <p:txBody>
          <a:bodyPr/>
          <a:lstStyle/>
          <a:p>
            <a:r>
              <a:rPr lang="nl-NL" b="0" dirty="0"/>
              <a:t> </a:t>
            </a:r>
          </a:p>
        </p:txBody>
      </p:sp>
      <p:pic>
        <p:nvPicPr>
          <p:cNvPr id="5" name="Afbeelding 4">
            <a:extLst>
              <a:ext uri="{FF2B5EF4-FFF2-40B4-BE49-F238E27FC236}">
                <a16:creationId xmlns:a16="http://schemas.microsoft.com/office/drawing/2014/main" id="{C1356AA7-BC0A-4636-F627-BDB06A2617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427" y="6503366"/>
            <a:ext cx="692660" cy="248860"/>
          </a:xfrm>
          <a:prstGeom prst="rect">
            <a:avLst/>
          </a:prstGeom>
        </p:spPr>
      </p:pic>
      <p:pic>
        <p:nvPicPr>
          <p:cNvPr id="6" name="Afbeelding 5">
            <a:extLst>
              <a:ext uri="{FF2B5EF4-FFF2-40B4-BE49-F238E27FC236}">
                <a16:creationId xmlns:a16="http://schemas.microsoft.com/office/drawing/2014/main" id="{0E8ABF56-6FC4-A8C3-472C-4AE25587FF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2882" y="6552696"/>
            <a:ext cx="415863" cy="159692"/>
          </a:xfrm>
          <a:prstGeom prst="rect">
            <a:avLst/>
          </a:prstGeom>
        </p:spPr>
      </p:pic>
      <p:pic>
        <p:nvPicPr>
          <p:cNvPr id="7" name="Afbeelding 6">
            <a:extLst>
              <a:ext uri="{FF2B5EF4-FFF2-40B4-BE49-F238E27FC236}">
                <a16:creationId xmlns:a16="http://schemas.microsoft.com/office/drawing/2014/main" id="{3B0DD9B1-343A-62F2-C85E-8A8EE7F5C1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540" y="6492623"/>
            <a:ext cx="285665" cy="270346"/>
          </a:xfrm>
          <a:prstGeom prst="rect">
            <a:avLst/>
          </a:prstGeom>
        </p:spPr>
      </p:pic>
      <p:pic>
        <p:nvPicPr>
          <p:cNvPr id="4" name="Picture 1">
            <a:extLst>
              <a:ext uri="{FF2B5EF4-FFF2-40B4-BE49-F238E27FC236}">
                <a16:creationId xmlns:a16="http://schemas.microsoft.com/office/drawing/2014/main" id="{7E2C6060-CDFD-4126-117E-524BF9418D39}"/>
              </a:ext>
            </a:extLst>
          </p:cNvPr>
          <p:cNvPicPr>
            <a:picLocks noChangeAspect="1"/>
          </p:cNvPicPr>
          <p:nvPr/>
        </p:nvPicPr>
        <p:blipFill rotWithShape="1">
          <a:blip r:embed="rId6"/>
          <a:srcRect t="4993" b="9234"/>
          <a:stretch/>
        </p:blipFill>
        <p:spPr bwMode="auto">
          <a:xfrm>
            <a:off x="2927648" y="512676"/>
            <a:ext cx="6002209" cy="35283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83221965"/>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3A51E-B56E-4F41-0DD0-75C78475C57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8F3448-A019-37EA-C50E-8FC218BAEAC2}"/>
              </a:ext>
            </a:extLst>
          </p:cNvPr>
          <p:cNvSpPr>
            <a:spLocks noGrp="1"/>
          </p:cNvSpPr>
          <p:nvPr>
            <p:ph type="ctrTitle"/>
          </p:nvPr>
        </p:nvSpPr>
        <p:spPr/>
        <p:txBody>
          <a:bodyPr/>
          <a:lstStyle/>
          <a:p>
            <a:r>
              <a:rPr lang="nl-NL" b="0" dirty="0"/>
              <a:t> </a:t>
            </a:r>
          </a:p>
        </p:txBody>
      </p:sp>
      <p:pic>
        <p:nvPicPr>
          <p:cNvPr id="5" name="Afbeelding 4">
            <a:extLst>
              <a:ext uri="{FF2B5EF4-FFF2-40B4-BE49-F238E27FC236}">
                <a16:creationId xmlns:a16="http://schemas.microsoft.com/office/drawing/2014/main" id="{56280E5B-B615-EABA-531E-BFD45ACF75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427" y="6503366"/>
            <a:ext cx="692660" cy="248860"/>
          </a:xfrm>
          <a:prstGeom prst="rect">
            <a:avLst/>
          </a:prstGeom>
        </p:spPr>
      </p:pic>
      <p:pic>
        <p:nvPicPr>
          <p:cNvPr id="6" name="Afbeelding 5">
            <a:extLst>
              <a:ext uri="{FF2B5EF4-FFF2-40B4-BE49-F238E27FC236}">
                <a16:creationId xmlns:a16="http://schemas.microsoft.com/office/drawing/2014/main" id="{C928B8C1-1767-34A6-E6B0-752CD4C500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2882" y="6552696"/>
            <a:ext cx="415863" cy="159692"/>
          </a:xfrm>
          <a:prstGeom prst="rect">
            <a:avLst/>
          </a:prstGeom>
        </p:spPr>
      </p:pic>
      <p:pic>
        <p:nvPicPr>
          <p:cNvPr id="7" name="Afbeelding 6">
            <a:extLst>
              <a:ext uri="{FF2B5EF4-FFF2-40B4-BE49-F238E27FC236}">
                <a16:creationId xmlns:a16="http://schemas.microsoft.com/office/drawing/2014/main" id="{A7488843-846E-34CE-DDFB-A807082904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540" y="6492623"/>
            <a:ext cx="285665" cy="270346"/>
          </a:xfrm>
          <a:prstGeom prst="rect">
            <a:avLst/>
          </a:prstGeom>
        </p:spPr>
      </p:pic>
      <p:pic>
        <p:nvPicPr>
          <p:cNvPr id="3" name="Picture 1">
            <a:extLst>
              <a:ext uri="{FF2B5EF4-FFF2-40B4-BE49-F238E27FC236}">
                <a16:creationId xmlns:a16="http://schemas.microsoft.com/office/drawing/2014/main" id="{E10DB344-EDC4-B32D-29B2-FB13CF99ABD4}"/>
              </a:ext>
            </a:extLst>
          </p:cNvPr>
          <p:cNvPicPr>
            <a:picLocks noChangeAspect="1"/>
          </p:cNvPicPr>
          <p:nvPr/>
        </p:nvPicPr>
        <p:blipFill>
          <a:blip r:embed="rId6"/>
          <a:stretch>
            <a:fillRect/>
          </a:stretch>
        </p:blipFill>
        <p:spPr>
          <a:xfrm>
            <a:off x="2535293" y="368660"/>
            <a:ext cx="7137134" cy="3755307"/>
          </a:xfrm>
          <a:prstGeom prst="rect">
            <a:avLst/>
          </a:prstGeom>
        </p:spPr>
      </p:pic>
    </p:spTree>
    <p:extLst>
      <p:ext uri="{BB962C8B-B14F-4D97-AF65-F5344CB8AC3E}">
        <p14:creationId xmlns:p14="http://schemas.microsoft.com/office/powerpoint/2010/main" val="334807313"/>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0B36F-6C94-444B-52BB-DE5D11AE404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5BE36CC-6CC9-E9FE-AA40-49B64241D911}"/>
              </a:ext>
            </a:extLst>
          </p:cNvPr>
          <p:cNvSpPr>
            <a:spLocks noGrp="1"/>
          </p:cNvSpPr>
          <p:nvPr>
            <p:ph type="ctrTitle"/>
          </p:nvPr>
        </p:nvSpPr>
        <p:spPr/>
        <p:txBody>
          <a:bodyPr/>
          <a:lstStyle/>
          <a:p>
            <a:r>
              <a:rPr lang="nl-NL" b="0" dirty="0"/>
              <a:t> </a:t>
            </a:r>
          </a:p>
        </p:txBody>
      </p:sp>
      <p:pic>
        <p:nvPicPr>
          <p:cNvPr id="5" name="Afbeelding 4">
            <a:extLst>
              <a:ext uri="{FF2B5EF4-FFF2-40B4-BE49-F238E27FC236}">
                <a16:creationId xmlns:a16="http://schemas.microsoft.com/office/drawing/2014/main" id="{706E143B-2A65-6529-0E88-4B3BA49F1D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427" y="6503366"/>
            <a:ext cx="692660" cy="248860"/>
          </a:xfrm>
          <a:prstGeom prst="rect">
            <a:avLst/>
          </a:prstGeom>
        </p:spPr>
      </p:pic>
      <p:pic>
        <p:nvPicPr>
          <p:cNvPr id="6" name="Afbeelding 5">
            <a:extLst>
              <a:ext uri="{FF2B5EF4-FFF2-40B4-BE49-F238E27FC236}">
                <a16:creationId xmlns:a16="http://schemas.microsoft.com/office/drawing/2014/main" id="{556DADC2-E69B-841E-47F0-E4E27AD397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2882" y="6552696"/>
            <a:ext cx="415863" cy="159692"/>
          </a:xfrm>
          <a:prstGeom prst="rect">
            <a:avLst/>
          </a:prstGeom>
        </p:spPr>
      </p:pic>
      <p:pic>
        <p:nvPicPr>
          <p:cNvPr id="7" name="Afbeelding 6">
            <a:extLst>
              <a:ext uri="{FF2B5EF4-FFF2-40B4-BE49-F238E27FC236}">
                <a16:creationId xmlns:a16="http://schemas.microsoft.com/office/drawing/2014/main" id="{45701D87-4874-19D9-2A63-6CE67CED71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540" y="6492623"/>
            <a:ext cx="285665" cy="270346"/>
          </a:xfrm>
          <a:prstGeom prst="rect">
            <a:avLst/>
          </a:prstGeom>
        </p:spPr>
      </p:pic>
      <p:pic>
        <p:nvPicPr>
          <p:cNvPr id="4" name="Afbeelding 3">
            <a:extLst>
              <a:ext uri="{FF2B5EF4-FFF2-40B4-BE49-F238E27FC236}">
                <a16:creationId xmlns:a16="http://schemas.microsoft.com/office/drawing/2014/main" id="{4F503AD1-6534-8B54-4470-C330D421C2E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9416" y="548680"/>
            <a:ext cx="5921103" cy="3142955"/>
          </a:xfrm>
          <a:prstGeom prst="rect">
            <a:avLst/>
          </a:prstGeom>
          <a:noFill/>
          <a:ln>
            <a:noFill/>
          </a:ln>
        </p:spPr>
      </p:pic>
      <p:graphicFrame>
        <p:nvGraphicFramePr>
          <p:cNvPr id="9" name="Tabel 8">
            <a:extLst>
              <a:ext uri="{FF2B5EF4-FFF2-40B4-BE49-F238E27FC236}">
                <a16:creationId xmlns:a16="http://schemas.microsoft.com/office/drawing/2014/main" id="{B284922F-C3DC-C530-9D47-DDD1F0CAC513}"/>
              </a:ext>
            </a:extLst>
          </p:cNvPr>
          <p:cNvGraphicFramePr>
            <a:graphicFrameLocks noGrp="1"/>
          </p:cNvGraphicFramePr>
          <p:nvPr>
            <p:extLst>
              <p:ext uri="{D42A27DB-BD31-4B8C-83A1-F6EECF244321}">
                <p14:modId xmlns:p14="http://schemas.microsoft.com/office/powerpoint/2010/main" val="3007165777"/>
              </p:ext>
            </p:extLst>
          </p:nvPr>
        </p:nvGraphicFramePr>
        <p:xfrm>
          <a:off x="7176120" y="548679"/>
          <a:ext cx="3960439" cy="3142955"/>
        </p:xfrm>
        <a:graphic>
          <a:graphicData uri="http://schemas.openxmlformats.org/drawingml/2006/table">
            <a:tbl>
              <a:tblPr firstRow="1" firstCol="1" bandRow="1">
                <a:tableStyleId>{5C22544A-7EE6-4342-B048-85BDC9FD1C3A}</a:tableStyleId>
              </a:tblPr>
              <a:tblGrid>
                <a:gridCol w="1324975">
                  <a:extLst>
                    <a:ext uri="{9D8B030D-6E8A-4147-A177-3AD203B41FA5}">
                      <a16:colId xmlns:a16="http://schemas.microsoft.com/office/drawing/2014/main" val="4036363241"/>
                    </a:ext>
                  </a:extLst>
                </a:gridCol>
                <a:gridCol w="971364">
                  <a:extLst>
                    <a:ext uri="{9D8B030D-6E8A-4147-A177-3AD203B41FA5}">
                      <a16:colId xmlns:a16="http://schemas.microsoft.com/office/drawing/2014/main" val="1332901565"/>
                    </a:ext>
                  </a:extLst>
                </a:gridCol>
                <a:gridCol w="845257">
                  <a:extLst>
                    <a:ext uri="{9D8B030D-6E8A-4147-A177-3AD203B41FA5}">
                      <a16:colId xmlns:a16="http://schemas.microsoft.com/office/drawing/2014/main" val="833476177"/>
                    </a:ext>
                  </a:extLst>
                </a:gridCol>
                <a:gridCol w="818843">
                  <a:extLst>
                    <a:ext uri="{9D8B030D-6E8A-4147-A177-3AD203B41FA5}">
                      <a16:colId xmlns:a16="http://schemas.microsoft.com/office/drawing/2014/main" val="2897107259"/>
                    </a:ext>
                  </a:extLst>
                </a:gridCol>
              </a:tblGrid>
              <a:tr h="752940">
                <a:tc rowSpan="2">
                  <a:txBody>
                    <a:bodyPr/>
                    <a:lstStyle/>
                    <a:p>
                      <a:pPr algn="just">
                        <a:spcBef>
                          <a:spcPts val="600"/>
                        </a:spcBef>
                        <a:spcAft>
                          <a:spcPts val="600"/>
                        </a:spcAft>
                        <a:buNone/>
                      </a:pPr>
                      <a:r>
                        <a:rPr lang="nl-NL" sz="1100">
                          <a:effectLst/>
                        </a:rPr>
                        <a:t> </a:t>
                      </a:r>
                    </a:p>
                    <a:p>
                      <a:pPr algn="just">
                        <a:spcBef>
                          <a:spcPts val="600"/>
                        </a:spcBef>
                        <a:spcAft>
                          <a:spcPts val="600"/>
                        </a:spcAft>
                        <a:buNone/>
                      </a:pPr>
                      <a:r>
                        <a:rPr lang="nl-NL" sz="1100">
                          <a:effectLst/>
                        </a:rPr>
                        <a:t> </a:t>
                      </a:r>
                      <a:endParaRPr lang="nl-NL" sz="110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3">
                  <a:txBody>
                    <a:bodyPr/>
                    <a:lstStyle/>
                    <a:p>
                      <a:pPr algn="just">
                        <a:spcBef>
                          <a:spcPts val="600"/>
                        </a:spcBef>
                        <a:spcAft>
                          <a:spcPts val="600"/>
                        </a:spcAft>
                        <a:buNone/>
                      </a:pPr>
                      <a:r>
                        <a:rPr lang="nl-NL" sz="1100">
                          <a:effectLst/>
                        </a:rPr>
                        <a:t>Belasting [kN] die overeenkomt met een zakking van: </a:t>
                      </a:r>
                      <a:endParaRPr lang="nl-NL" sz="110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755932051"/>
                  </a:ext>
                </a:extLst>
              </a:tr>
              <a:tr h="250980">
                <a:tc vMerge="1">
                  <a:txBody>
                    <a:bodyPr/>
                    <a:lstStyle/>
                    <a:p>
                      <a:endParaRPr lang="nl-NL"/>
                    </a:p>
                  </a:txBody>
                  <a:tcPr/>
                </a:tc>
                <a:tc>
                  <a:txBody>
                    <a:bodyPr/>
                    <a:lstStyle/>
                    <a:p>
                      <a:pPr algn="just">
                        <a:spcBef>
                          <a:spcPts val="600"/>
                        </a:spcBef>
                        <a:spcAft>
                          <a:spcPts val="600"/>
                        </a:spcAft>
                        <a:buNone/>
                      </a:pPr>
                      <a:r>
                        <a:rPr lang="nl-NL" sz="1100">
                          <a:effectLst/>
                        </a:rPr>
                        <a:t>10 mm</a:t>
                      </a:r>
                      <a:endParaRPr lang="nl-NL" sz="110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buNone/>
                      </a:pPr>
                      <a:r>
                        <a:rPr lang="nl-NL" sz="1100">
                          <a:effectLst/>
                        </a:rPr>
                        <a:t>20 mm</a:t>
                      </a:r>
                      <a:endParaRPr lang="nl-NL" sz="110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buNone/>
                      </a:pPr>
                      <a:r>
                        <a:rPr lang="nl-NL" sz="1100">
                          <a:effectLst/>
                        </a:rPr>
                        <a:t>50 mm</a:t>
                      </a:r>
                      <a:endParaRPr lang="nl-NL" sz="110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05908343"/>
                  </a:ext>
                </a:extLst>
              </a:tr>
              <a:tr h="1232084">
                <a:tc>
                  <a:txBody>
                    <a:bodyPr/>
                    <a:lstStyle/>
                    <a:p>
                      <a:pPr algn="just">
                        <a:spcBef>
                          <a:spcPts val="600"/>
                        </a:spcBef>
                        <a:spcAft>
                          <a:spcPts val="600"/>
                        </a:spcAft>
                        <a:buNone/>
                      </a:pPr>
                      <a:r>
                        <a:rPr lang="nl-NL" sz="1100">
                          <a:effectLst/>
                        </a:rPr>
                        <a:t>SLT1-P4 (niet</a:t>
                      </a:r>
                    </a:p>
                    <a:p>
                      <a:pPr algn="just">
                        <a:spcBef>
                          <a:spcPts val="600"/>
                        </a:spcBef>
                        <a:spcAft>
                          <a:spcPts val="600"/>
                        </a:spcAft>
                        <a:buNone/>
                      </a:pPr>
                      <a:r>
                        <a:rPr lang="nl-NL" sz="1100">
                          <a:effectLst/>
                        </a:rPr>
                        <a:t>geïnjecteerd)</a:t>
                      </a:r>
                      <a:endParaRPr lang="nl-NL" sz="110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buNone/>
                      </a:pPr>
                      <a:r>
                        <a:rPr lang="nl-NL" sz="1100" dirty="0">
                          <a:effectLst/>
                        </a:rPr>
                        <a:t>69 </a:t>
                      </a:r>
                      <a:endParaRPr lang="nl-NL" sz="110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buNone/>
                      </a:pPr>
                      <a:r>
                        <a:rPr lang="nl-NL" sz="1100" dirty="0">
                          <a:effectLst/>
                        </a:rPr>
                        <a:t>98 </a:t>
                      </a:r>
                      <a:endParaRPr lang="nl-NL" sz="110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buNone/>
                      </a:pPr>
                      <a:r>
                        <a:rPr lang="nl-NL" sz="1100" dirty="0">
                          <a:effectLst/>
                        </a:rPr>
                        <a:t>142</a:t>
                      </a:r>
                      <a:endParaRPr lang="nl-NL" sz="110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96611105"/>
                  </a:ext>
                </a:extLst>
              </a:tr>
              <a:tr h="302317">
                <a:tc>
                  <a:txBody>
                    <a:bodyPr/>
                    <a:lstStyle/>
                    <a:p>
                      <a:pPr algn="just">
                        <a:spcBef>
                          <a:spcPts val="600"/>
                        </a:spcBef>
                        <a:spcAft>
                          <a:spcPts val="600"/>
                        </a:spcAft>
                        <a:buNone/>
                      </a:pPr>
                      <a:r>
                        <a:rPr lang="nl-NL" sz="1100">
                          <a:effectLst/>
                        </a:rPr>
                        <a:t>SLT2-P3 </a:t>
                      </a:r>
                      <a:endParaRPr lang="nl-NL" sz="110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buNone/>
                      </a:pPr>
                      <a:r>
                        <a:rPr lang="nl-NL" sz="1100">
                          <a:effectLst/>
                        </a:rPr>
                        <a:t>147 </a:t>
                      </a:r>
                      <a:endParaRPr lang="nl-NL" sz="110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buNone/>
                      </a:pPr>
                      <a:r>
                        <a:rPr lang="nl-NL" sz="1100">
                          <a:effectLst/>
                        </a:rPr>
                        <a:t>180 </a:t>
                      </a:r>
                      <a:endParaRPr lang="nl-NL" sz="110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buNone/>
                      </a:pPr>
                      <a:r>
                        <a:rPr lang="nl-NL" sz="1100">
                          <a:effectLst/>
                        </a:rPr>
                        <a:t>232</a:t>
                      </a:r>
                      <a:endParaRPr lang="nl-NL" sz="110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07818963"/>
                  </a:ext>
                </a:extLst>
              </a:tr>
              <a:tr h="302317">
                <a:tc>
                  <a:txBody>
                    <a:bodyPr/>
                    <a:lstStyle/>
                    <a:p>
                      <a:pPr algn="just">
                        <a:spcBef>
                          <a:spcPts val="600"/>
                        </a:spcBef>
                        <a:spcAft>
                          <a:spcPts val="600"/>
                        </a:spcAft>
                        <a:buNone/>
                      </a:pPr>
                      <a:r>
                        <a:rPr lang="nl-NL" sz="1100">
                          <a:effectLst/>
                        </a:rPr>
                        <a:t>SLT3-P1 </a:t>
                      </a:r>
                      <a:endParaRPr lang="nl-NL" sz="110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buNone/>
                      </a:pPr>
                      <a:r>
                        <a:rPr lang="nl-NL" sz="1100">
                          <a:effectLst/>
                        </a:rPr>
                        <a:t>152 </a:t>
                      </a:r>
                      <a:endParaRPr lang="nl-NL" sz="110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buNone/>
                      </a:pPr>
                      <a:r>
                        <a:rPr lang="nl-NL" sz="1100">
                          <a:effectLst/>
                        </a:rPr>
                        <a:t>189 </a:t>
                      </a:r>
                      <a:endParaRPr lang="nl-NL" sz="110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buNone/>
                      </a:pPr>
                      <a:r>
                        <a:rPr lang="nl-NL" sz="1100">
                          <a:effectLst/>
                        </a:rPr>
                        <a:t>253</a:t>
                      </a:r>
                      <a:endParaRPr lang="nl-NL" sz="110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37230174"/>
                  </a:ext>
                </a:extLst>
              </a:tr>
              <a:tr h="302317">
                <a:tc>
                  <a:txBody>
                    <a:bodyPr/>
                    <a:lstStyle/>
                    <a:p>
                      <a:pPr algn="just">
                        <a:spcBef>
                          <a:spcPts val="600"/>
                        </a:spcBef>
                        <a:spcAft>
                          <a:spcPts val="600"/>
                        </a:spcAft>
                        <a:buNone/>
                      </a:pPr>
                      <a:r>
                        <a:rPr lang="nl-NL" sz="1100">
                          <a:effectLst/>
                        </a:rPr>
                        <a:t>SLT4-P2 </a:t>
                      </a:r>
                      <a:endParaRPr lang="nl-NL" sz="110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buNone/>
                      </a:pPr>
                      <a:r>
                        <a:rPr lang="nl-NL" sz="1100">
                          <a:effectLst/>
                        </a:rPr>
                        <a:t>143 </a:t>
                      </a:r>
                      <a:endParaRPr lang="nl-NL" sz="110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buNone/>
                      </a:pPr>
                      <a:r>
                        <a:rPr lang="nl-NL" sz="1100">
                          <a:effectLst/>
                        </a:rPr>
                        <a:t>182 </a:t>
                      </a:r>
                      <a:endParaRPr lang="nl-NL" sz="110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buNone/>
                      </a:pPr>
                      <a:r>
                        <a:rPr lang="nl-NL" sz="1100" dirty="0">
                          <a:effectLst/>
                        </a:rPr>
                        <a:t>243</a:t>
                      </a:r>
                      <a:endParaRPr lang="nl-NL" sz="110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52077462"/>
                  </a:ext>
                </a:extLst>
              </a:tr>
            </a:tbl>
          </a:graphicData>
        </a:graphic>
      </p:graphicFrame>
    </p:spTree>
    <p:extLst>
      <p:ext uri="{BB962C8B-B14F-4D97-AF65-F5344CB8AC3E}">
        <p14:creationId xmlns:p14="http://schemas.microsoft.com/office/powerpoint/2010/main" val="1891121845"/>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7F794-912B-AE17-CB42-B732D878835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BE442CC-836A-BE7D-96D6-449DA12A46FC}"/>
              </a:ext>
            </a:extLst>
          </p:cNvPr>
          <p:cNvSpPr>
            <a:spLocks noGrp="1"/>
          </p:cNvSpPr>
          <p:nvPr>
            <p:ph type="ctrTitle"/>
          </p:nvPr>
        </p:nvSpPr>
        <p:spPr/>
        <p:txBody>
          <a:bodyPr/>
          <a:lstStyle/>
          <a:p>
            <a:r>
              <a:rPr lang="nl-NL" b="0" dirty="0"/>
              <a:t> </a:t>
            </a:r>
          </a:p>
        </p:txBody>
      </p:sp>
      <p:pic>
        <p:nvPicPr>
          <p:cNvPr id="5" name="Afbeelding 4">
            <a:extLst>
              <a:ext uri="{FF2B5EF4-FFF2-40B4-BE49-F238E27FC236}">
                <a16:creationId xmlns:a16="http://schemas.microsoft.com/office/drawing/2014/main" id="{D71CC5A7-F17A-8A43-D8D1-3CA1CAC632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427" y="6503366"/>
            <a:ext cx="692660" cy="248860"/>
          </a:xfrm>
          <a:prstGeom prst="rect">
            <a:avLst/>
          </a:prstGeom>
        </p:spPr>
      </p:pic>
      <p:pic>
        <p:nvPicPr>
          <p:cNvPr id="6" name="Afbeelding 5">
            <a:extLst>
              <a:ext uri="{FF2B5EF4-FFF2-40B4-BE49-F238E27FC236}">
                <a16:creationId xmlns:a16="http://schemas.microsoft.com/office/drawing/2014/main" id="{511D5271-3ADA-8F13-72EF-A8F3AFD5F3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2882" y="6552696"/>
            <a:ext cx="415863" cy="159692"/>
          </a:xfrm>
          <a:prstGeom prst="rect">
            <a:avLst/>
          </a:prstGeom>
        </p:spPr>
      </p:pic>
      <p:pic>
        <p:nvPicPr>
          <p:cNvPr id="7" name="Afbeelding 6">
            <a:extLst>
              <a:ext uri="{FF2B5EF4-FFF2-40B4-BE49-F238E27FC236}">
                <a16:creationId xmlns:a16="http://schemas.microsoft.com/office/drawing/2014/main" id="{53B2F386-0004-D27D-529D-2BE8447368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540" y="6492623"/>
            <a:ext cx="285665" cy="270346"/>
          </a:xfrm>
          <a:prstGeom prst="rect">
            <a:avLst/>
          </a:prstGeom>
        </p:spPr>
      </p:pic>
      <p:sp>
        <p:nvSpPr>
          <p:cNvPr id="9" name="Titel 1">
            <a:extLst>
              <a:ext uri="{FF2B5EF4-FFF2-40B4-BE49-F238E27FC236}">
                <a16:creationId xmlns:a16="http://schemas.microsoft.com/office/drawing/2014/main" id="{636FFC9F-06DB-5B5C-C0F3-9E6671E07E4A}"/>
              </a:ext>
            </a:extLst>
          </p:cNvPr>
          <p:cNvSpPr txBox="1">
            <a:spLocks/>
          </p:cNvSpPr>
          <p:nvPr/>
        </p:nvSpPr>
        <p:spPr>
          <a:xfrm>
            <a:off x="847725" y="1182997"/>
            <a:ext cx="10801350" cy="3323987"/>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6000" b="1" kern="1200" cap="all" baseline="0">
                <a:solidFill>
                  <a:schemeClr val="bg1"/>
                </a:solidFill>
                <a:latin typeface="+mj-lt"/>
                <a:ea typeface="+mj-ea"/>
                <a:cs typeface="+mj-cs"/>
              </a:defRPr>
            </a:lvl1pPr>
          </a:lstStyle>
          <a:p>
            <a:r>
              <a:rPr lang="nl-NL" sz="3600" dirty="0"/>
              <a:t>Vragen?</a:t>
            </a:r>
            <a:endParaRPr lang="de-DE" sz="3600" dirty="0"/>
          </a:p>
        </p:txBody>
      </p:sp>
    </p:spTree>
    <p:extLst>
      <p:ext uri="{BB962C8B-B14F-4D97-AF65-F5344CB8AC3E}">
        <p14:creationId xmlns:p14="http://schemas.microsoft.com/office/powerpoint/2010/main" val="370475754"/>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D2ABCB-F2F4-E850-D31D-DFE8B76788F6}"/>
              </a:ext>
            </a:extLst>
          </p:cNvPr>
          <p:cNvSpPr>
            <a:spLocks noGrp="1"/>
          </p:cNvSpPr>
          <p:nvPr>
            <p:ph type="ctrTitle"/>
          </p:nvPr>
        </p:nvSpPr>
        <p:spPr/>
        <p:txBody>
          <a:bodyPr/>
          <a:lstStyle/>
          <a:p>
            <a:r>
              <a:rPr lang="nl-NL" sz="3600" dirty="0"/>
              <a:t>Enkele van onze technieken</a:t>
            </a:r>
          </a:p>
        </p:txBody>
      </p:sp>
      <p:sp>
        <p:nvSpPr>
          <p:cNvPr id="4" name="Tijdelijke aanduiding voor inhoud 3">
            <a:extLst>
              <a:ext uri="{FF2B5EF4-FFF2-40B4-BE49-F238E27FC236}">
                <a16:creationId xmlns:a16="http://schemas.microsoft.com/office/drawing/2014/main" id="{9F10AEC4-9FA7-8216-8CE7-2F7ECABC57CE}"/>
              </a:ext>
            </a:extLst>
          </p:cNvPr>
          <p:cNvSpPr>
            <a:spLocks noGrp="1"/>
          </p:cNvSpPr>
          <p:nvPr>
            <p:ph sz="quarter" idx="10"/>
          </p:nvPr>
        </p:nvSpPr>
        <p:spPr/>
        <p:txBody>
          <a:bodyPr/>
          <a:lstStyle/>
          <a:p>
            <a:r>
              <a:rPr lang="de-DE" dirty="0" err="1"/>
              <a:t>GEOTECHNIEKdag</a:t>
            </a:r>
            <a:r>
              <a:rPr lang="de-DE" dirty="0"/>
              <a:t> 11 </a:t>
            </a:r>
            <a:r>
              <a:rPr lang="de-DE" dirty="0" err="1"/>
              <a:t>november</a:t>
            </a:r>
            <a:r>
              <a:rPr lang="de-DE" dirty="0"/>
              <a:t> </a:t>
            </a:r>
            <a:r>
              <a:rPr lang="de-DE" dirty="0" err="1"/>
              <a:t>amersfoort</a:t>
            </a:r>
            <a:endParaRPr lang="de-DE" dirty="0"/>
          </a:p>
        </p:txBody>
      </p:sp>
      <p:pic>
        <p:nvPicPr>
          <p:cNvPr id="3" name="Afbeelding 2">
            <a:extLst>
              <a:ext uri="{FF2B5EF4-FFF2-40B4-BE49-F238E27FC236}">
                <a16:creationId xmlns:a16="http://schemas.microsoft.com/office/drawing/2014/main" id="{D99E29C4-D1B8-024C-3F6C-6CA2143EE8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427" y="6503366"/>
            <a:ext cx="692660" cy="248860"/>
          </a:xfrm>
          <a:prstGeom prst="rect">
            <a:avLst/>
          </a:prstGeom>
        </p:spPr>
      </p:pic>
      <p:pic>
        <p:nvPicPr>
          <p:cNvPr id="5" name="Afbeelding 4">
            <a:extLst>
              <a:ext uri="{FF2B5EF4-FFF2-40B4-BE49-F238E27FC236}">
                <a16:creationId xmlns:a16="http://schemas.microsoft.com/office/drawing/2014/main" id="{3653170F-FFF5-34E6-8B63-3FB75EFB3A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2882" y="6552696"/>
            <a:ext cx="415863" cy="159692"/>
          </a:xfrm>
          <a:prstGeom prst="rect">
            <a:avLst/>
          </a:prstGeom>
        </p:spPr>
      </p:pic>
      <p:pic>
        <p:nvPicPr>
          <p:cNvPr id="7" name="Afbeelding 6">
            <a:extLst>
              <a:ext uri="{FF2B5EF4-FFF2-40B4-BE49-F238E27FC236}">
                <a16:creationId xmlns:a16="http://schemas.microsoft.com/office/drawing/2014/main" id="{E474A1D2-B966-5142-BBEC-8D59C4D4E4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540" y="6492623"/>
            <a:ext cx="285665" cy="270346"/>
          </a:xfrm>
          <a:prstGeom prst="rect">
            <a:avLst/>
          </a:prstGeom>
        </p:spPr>
      </p:pic>
    </p:spTree>
    <p:extLst>
      <p:ext uri="{BB962C8B-B14F-4D97-AF65-F5344CB8AC3E}">
        <p14:creationId xmlns:p14="http://schemas.microsoft.com/office/powerpoint/2010/main" val="2563137560"/>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D2ABCB-F2F4-E850-D31D-DFE8B76788F6}"/>
              </a:ext>
            </a:extLst>
          </p:cNvPr>
          <p:cNvSpPr>
            <a:spLocks noGrp="1"/>
          </p:cNvSpPr>
          <p:nvPr>
            <p:ph type="ctrTitle"/>
          </p:nvPr>
        </p:nvSpPr>
        <p:spPr/>
        <p:txBody>
          <a:bodyPr/>
          <a:lstStyle/>
          <a:p>
            <a:r>
              <a:rPr lang="nl-NL" b="0" dirty="0"/>
              <a:t> </a:t>
            </a:r>
          </a:p>
        </p:txBody>
      </p:sp>
      <p:pic>
        <p:nvPicPr>
          <p:cNvPr id="4" name="Afbeelding 3">
            <a:extLst>
              <a:ext uri="{FF2B5EF4-FFF2-40B4-BE49-F238E27FC236}">
                <a16:creationId xmlns:a16="http://schemas.microsoft.com/office/drawing/2014/main" id="{3854EAEA-11F4-D825-E0E3-8CEF9B1EB1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427" y="6503366"/>
            <a:ext cx="692660" cy="248860"/>
          </a:xfrm>
          <a:prstGeom prst="rect">
            <a:avLst/>
          </a:prstGeom>
        </p:spPr>
      </p:pic>
      <p:pic>
        <p:nvPicPr>
          <p:cNvPr id="5" name="Afbeelding 4">
            <a:extLst>
              <a:ext uri="{FF2B5EF4-FFF2-40B4-BE49-F238E27FC236}">
                <a16:creationId xmlns:a16="http://schemas.microsoft.com/office/drawing/2014/main" id="{B8990A3C-9D75-F551-8A0D-10C3099DA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2882" y="6552696"/>
            <a:ext cx="415863" cy="159692"/>
          </a:xfrm>
          <a:prstGeom prst="rect">
            <a:avLst/>
          </a:prstGeom>
        </p:spPr>
      </p:pic>
      <p:pic>
        <p:nvPicPr>
          <p:cNvPr id="6" name="Afbeelding 5">
            <a:extLst>
              <a:ext uri="{FF2B5EF4-FFF2-40B4-BE49-F238E27FC236}">
                <a16:creationId xmlns:a16="http://schemas.microsoft.com/office/drawing/2014/main" id="{647A9ECF-6A01-7FC5-3E43-D2B2E999DA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540" y="6492623"/>
            <a:ext cx="285665" cy="270346"/>
          </a:xfrm>
          <a:prstGeom prst="rect">
            <a:avLst/>
          </a:prstGeom>
        </p:spPr>
      </p:pic>
      <p:grpSp>
        <p:nvGrpSpPr>
          <p:cNvPr id="8" name="Groep 7">
            <a:extLst>
              <a:ext uri="{FF2B5EF4-FFF2-40B4-BE49-F238E27FC236}">
                <a16:creationId xmlns:a16="http://schemas.microsoft.com/office/drawing/2014/main" id="{4165ED1A-98E3-F3A0-35BA-BA4C83C373ED}"/>
              </a:ext>
            </a:extLst>
          </p:cNvPr>
          <p:cNvGrpSpPr/>
          <p:nvPr/>
        </p:nvGrpSpPr>
        <p:grpSpPr>
          <a:xfrm>
            <a:off x="1811524" y="2482839"/>
            <a:ext cx="3642459" cy="1522225"/>
            <a:chOff x="899592" y="2031473"/>
            <a:chExt cx="3102399" cy="1209734"/>
          </a:xfrm>
        </p:grpSpPr>
        <p:pic>
          <p:nvPicPr>
            <p:cNvPr id="9" name="Afbeelding 8" descr="Afbeelding met schermopname, tekst, ontwerp&#10;&#10;Door AI gegenereerde inhoud is mogelijk onjuist.">
              <a:extLst>
                <a:ext uri="{FF2B5EF4-FFF2-40B4-BE49-F238E27FC236}">
                  <a16:creationId xmlns:a16="http://schemas.microsoft.com/office/drawing/2014/main" id="{103140DC-BBD7-0E98-75EA-B2A3F1CA5111}"/>
                </a:ext>
              </a:extLst>
            </p:cNvPr>
            <p:cNvPicPr>
              <a:picLocks noChangeAspect="1"/>
            </p:cNvPicPr>
            <p:nvPr/>
          </p:nvPicPr>
          <p:blipFill>
            <a:blip r:embed="rId6" cstate="print">
              <a:extLst>
                <a:ext uri="{28A0092B-C50C-407E-A947-70E740481C1C}">
                  <a14:useLocalDpi xmlns:a14="http://schemas.microsoft.com/office/drawing/2010/main" val="0"/>
                </a:ext>
              </a:extLst>
            </a:blip>
            <a:srcRect t="7366"/>
            <a:stretch/>
          </p:blipFill>
          <p:spPr>
            <a:xfrm>
              <a:off x="2561991" y="2031473"/>
              <a:ext cx="1440000" cy="1209734"/>
            </a:xfrm>
            <a:prstGeom prst="rect">
              <a:avLst/>
            </a:prstGeom>
            <a:ln w="3175">
              <a:solidFill>
                <a:srgbClr val="C00000"/>
              </a:solidFill>
            </a:ln>
          </p:spPr>
        </p:pic>
        <p:sp>
          <p:nvSpPr>
            <p:cNvPr id="10" name="Rechthoek 9">
              <a:extLst>
                <a:ext uri="{FF2B5EF4-FFF2-40B4-BE49-F238E27FC236}">
                  <a16:creationId xmlns:a16="http://schemas.microsoft.com/office/drawing/2014/main" id="{AF57DA2E-33E9-18FE-2BC6-2340EC2B8500}"/>
                </a:ext>
              </a:extLst>
            </p:cNvPr>
            <p:cNvSpPr/>
            <p:nvPr/>
          </p:nvSpPr>
          <p:spPr>
            <a:xfrm>
              <a:off x="2605930" y="2052061"/>
              <a:ext cx="375354" cy="115213"/>
            </a:xfrm>
            <a:prstGeom prst="rect">
              <a:avLst/>
            </a:prstGeom>
            <a:solidFill>
              <a:srgbClr val="ECE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Rechthoek 10">
              <a:extLst>
                <a:ext uri="{FF2B5EF4-FFF2-40B4-BE49-F238E27FC236}">
                  <a16:creationId xmlns:a16="http://schemas.microsoft.com/office/drawing/2014/main" id="{E0B27922-5BCB-7D87-9ECD-F9E59A942CF8}"/>
                </a:ext>
              </a:extLst>
            </p:cNvPr>
            <p:cNvSpPr/>
            <p:nvPr/>
          </p:nvSpPr>
          <p:spPr>
            <a:xfrm>
              <a:off x="3094314" y="2032336"/>
              <a:ext cx="375354" cy="115213"/>
            </a:xfrm>
            <a:prstGeom prst="rect">
              <a:avLst/>
            </a:prstGeom>
            <a:solidFill>
              <a:srgbClr val="ECE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hthoek 11">
              <a:extLst>
                <a:ext uri="{FF2B5EF4-FFF2-40B4-BE49-F238E27FC236}">
                  <a16:creationId xmlns:a16="http://schemas.microsoft.com/office/drawing/2014/main" id="{D58CF0E8-5D1B-4B28-2DEE-74FEB497B0FB}"/>
                </a:ext>
              </a:extLst>
            </p:cNvPr>
            <p:cNvSpPr/>
            <p:nvPr/>
          </p:nvSpPr>
          <p:spPr>
            <a:xfrm>
              <a:off x="3579117" y="2052061"/>
              <a:ext cx="375354" cy="115213"/>
            </a:xfrm>
            <a:prstGeom prst="rect">
              <a:avLst/>
            </a:prstGeom>
            <a:solidFill>
              <a:srgbClr val="ECE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3" name="Afbeelding 12">
              <a:extLst>
                <a:ext uri="{FF2B5EF4-FFF2-40B4-BE49-F238E27FC236}">
                  <a16:creationId xmlns:a16="http://schemas.microsoft.com/office/drawing/2014/main" id="{727EC7EB-20A1-7C2A-A31A-FE589BF9BA5E}"/>
                </a:ext>
              </a:extLst>
            </p:cNvPr>
            <p:cNvPicPr>
              <a:picLocks noChangeAspect="1"/>
            </p:cNvPicPr>
            <p:nvPr/>
          </p:nvPicPr>
          <p:blipFill>
            <a:blip r:embed="rId7"/>
            <a:stretch>
              <a:fillRect/>
            </a:stretch>
          </p:blipFill>
          <p:spPr>
            <a:xfrm>
              <a:off x="942941" y="2031473"/>
              <a:ext cx="1612979" cy="1209734"/>
            </a:xfrm>
            <a:prstGeom prst="rect">
              <a:avLst/>
            </a:prstGeom>
            <a:solidFill>
              <a:srgbClr val="C00000"/>
            </a:solidFill>
            <a:ln w="3175">
              <a:solidFill>
                <a:srgbClr val="C00000"/>
              </a:solidFill>
            </a:ln>
          </p:spPr>
        </p:pic>
        <p:sp>
          <p:nvSpPr>
            <p:cNvPr id="14" name="Tekstvak 13">
              <a:extLst>
                <a:ext uri="{FF2B5EF4-FFF2-40B4-BE49-F238E27FC236}">
                  <a16:creationId xmlns:a16="http://schemas.microsoft.com/office/drawing/2014/main" id="{77327E67-578F-8F7C-2C4E-9A3489E1D11C}"/>
                </a:ext>
              </a:extLst>
            </p:cNvPr>
            <p:cNvSpPr txBox="1"/>
            <p:nvPr/>
          </p:nvSpPr>
          <p:spPr>
            <a:xfrm>
              <a:off x="899592" y="3010375"/>
              <a:ext cx="1128159" cy="230832"/>
            </a:xfrm>
            <a:prstGeom prst="rect">
              <a:avLst/>
            </a:prstGeom>
            <a:noFill/>
          </p:spPr>
          <p:txBody>
            <a:bodyPr wrap="square" rtlCol="0">
              <a:spAutoFit/>
            </a:bodyPr>
            <a:lstStyle/>
            <a:p>
              <a:r>
                <a:rPr lang="nl-NL" sz="900" dirty="0" err="1">
                  <a:solidFill>
                    <a:schemeClr val="bg1">
                      <a:lumMod val="85000"/>
                    </a:schemeClr>
                  </a:solidFill>
                </a:rPr>
                <a:t>Hybrid</a:t>
              </a:r>
              <a:r>
                <a:rPr lang="nl-NL" sz="900" dirty="0">
                  <a:solidFill>
                    <a:schemeClr val="bg1">
                      <a:lumMod val="85000"/>
                    </a:schemeClr>
                  </a:solidFill>
                </a:rPr>
                <a:t> </a:t>
              </a:r>
              <a:r>
                <a:rPr lang="nl-NL" sz="900" dirty="0" err="1">
                  <a:solidFill>
                    <a:schemeClr val="bg1">
                      <a:lumMod val="85000"/>
                    </a:schemeClr>
                  </a:solidFill>
                </a:rPr>
                <a:t>Injection</a:t>
              </a:r>
              <a:endParaRPr lang="nl-NL" sz="1400" dirty="0">
                <a:solidFill>
                  <a:schemeClr val="bg1">
                    <a:lumMod val="85000"/>
                  </a:schemeClr>
                </a:solidFill>
              </a:endParaRPr>
            </a:p>
          </p:txBody>
        </p:sp>
      </p:grpSp>
      <p:grpSp>
        <p:nvGrpSpPr>
          <p:cNvPr id="15" name="Groep 14">
            <a:extLst>
              <a:ext uri="{FF2B5EF4-FFF2-40B4-BE49-F238E27FC236}">
                <a16:creationId xmlns:a16="http://schemas.microsoft.com/office/drawing/2014/main" id="{1BB6C834-A58D-E22F-E942-E72E2FD6F094}"/>
              </a:ext>
            </a:extLst>
          </p:cNvPr>
          <p:cNvGrpSpPr/>
          <p:nvPr/>
        </p:nvGrpSpPr>
        <p:grpSpPr>
          <a:xfrm>
            <a:off x="5748352" y="584684"/>
            <a:ext cx="3624012" cy="1649863"/>
            <a:chOff x="4181041" y="1001315"/>
            <a:chExt cx="3063520" cy="1223768"/>
          </a:xfrm>
        </p:grpSpPr>
        <p:pic>
          <p:nvPicPr>
            <p:cNvPr id="16" name="Afbeelding 15" descr="Afbeelding met tekst, schermopname&#10;&#10;Door AI gegenereerde inhoud is mogelijk onjuist.">
              <a:extLst>
                <a:ext uri="{FF2B5EF4-FFF2-40B4-BE49-F238E27FC236}">
                  <a16:creationId xmlns:a16="http://schemas.microsoft.com/office/drawing/2014/main" id="{14AE0EF6-4CAE-F4CD-834E-B0D276D2CF6A}"/>
                </a:ext>
              </a:extLst>
            </p:cNvPr>
            <p:cNvPicPr>
              <a:picLocks noChangeAspect="1"/>
            </p:cNvPicPr>
            <p:nvPr/>
          </p:nvPicPr>
          <p:blipFill>
            <a:blip r:embed="rId8" cstate="print">
              <a:extLst>
                <a:ext uri="{28A0092B-C50C-407E-A947-70E740481C1C}">
                  <a14:useLocalDpi xmlns:a14="http://schemas.microsoft.com/office/drawing/2010/main" val="0"/>
                </a:ext>
              </a:extLst>
            </a:blip>
            <a:srcRect t="7366"/>
            <a:stretch/>
          </p:blipFill>
          <p:spPr>
            <a:xfrm>
              <a:off x="5804561" y="1001979"/>
              <a:ext cx="1440000" cy="1209734"/>
            </a:xfrm>
            <a:prstGeom prst="rect">
              <a:avLst/>
            </a:prstGeom>
            <a:ln w="3175">
              <a:solidFill>
                <a:srgbClr val="C00000"/>
              </a:solidFill>
            </a:ln>
          </p:spPr>
        </p:pic>
        <p:sp>
          <p:nvSpPr>
            <p:cNvPr id="17" name="Rechthoek 16">
              <a:extLst>
                <a:ext uri="{FF2B5EF4-FFF2-40B4-BE49-F238E27FC236}">
                  <a16:creationId xmlns:a16="http://schemas.microsoft.com/office/drawing/2014/main" id="{6F99E4A7-57C7-6859-4493-866E18CA917E}"/>
                </a:ext>
              </a:extLst>
            </p:cNvPr>
            <p:cNvSpPr/>
            <p:nvPr/>
          </p:nvSpPr>
          <p:spPr>
            <a:xfrm>
              <a:off x="5875962" y="1022567"/>
              <a:ext cx="288032" cy="115213"/>
            </a:xfrm>
            <a:prstGeom prst="rect">
              <a:avLst/>
            </a:prstGeom>
            <a:solidFill>
              <a:srgbClr val="ECE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Rechthoek 17">
              <a:extLst>
                <a:ext uri="{FF2B5EF4-FFF2-40B4-BE49-F238E27FC236}">
                  <a16:creationId xmlns:a16="http://schemas.microsoft.com/office/drawing/2014/main" id="{586FA9CA-8F1F-079D-751E-8927F8D3CC95}"/>
                </a:ext>
              </a:extLst>
            </p:cNvPr>
            <p:cNvSpPr/>
            <p:nvPr/>
          </p:nvSpPr>
          <p:spPr>
            <a:xfrm>
              <a:off x="6374012" y="1008736"/>
              <a:ext cx="288032" cy="115213"/>
            </a:xfrm>
            <a:prstGeom prst="rect">
              <a:avLst/>
            </a:prstGeom>
            <a:solidFill>
              <a:srgbClr val="ECE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8783A60F-4F07-C144-A22C-7D2206182D30}"/>
                </a:ext>
              </a:extLst>
            </p:cNvPr>
            <p:cNvSpPr/>
            <p:nvPr/>
          </p:nvSpPr>
          <p:spPr>
            <a:xfrm>
              <a:off x="6814170" y="1039811"/>
              <a:ext cx="375354" cy="115213"/>
            </a:xfrm>
            <a:prstGeom prst="rect">
              <a:avLst/>
            </a:prstGeom>
            <a:solidFill>
              <a:srgbClr val="ECE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0" name="Afbeelding 19">
              <a:extLst>
                <a:ext uri="{FF2B5EF4-FFF2-40B4-BE49-F238E27FC236}">
                  <a16:creationId xmlns:a16="http://schemas.microsoft.com/office/drawing/2014/main" id="{B11E7FBE-2942-2AE0-55CB-3EB7E2328FA6}"/>
                </a:ext>
              </a:extLst>
            </p:cNvPr>
            <p:cNvPicPr>
              <a:picLocks noChangeAspect="1"/>
            </p:cNvPicPr>
            <p:nvPr/>
          </p:nvPicPr>
          <p:blipFill>
            <a:blip r:embed="rId9"/>
            <a:stretch>
              <a:fillRect/>
            </a:stretch>
          </p:blipFill>
          <p:spPr>
            <a:xfrm>
              <a:off x="4187099" y="1001315"/>
              <a:ext cx="1612800" cy="1209600"/>
            </a:xfrm>
            <a:prstGeom prst="rect">
              <a:avLst/>
            </a:prstGeom>
            <a:ln w="3175">
              <a:solidFill>
                <a:srgbClr val="C00000"/>
              </a:solidFill>
            </a:ln>
          </p:spPr>
        </p:pic>
        <p:sp>
          <p:nvSpPr>
            <p:cNvPr id="21" name="Tekstvak 20">
              <a:extLst>
                <a:ext uri="{FF2B5EF4-FFF2-40B4-BE49-F238E27FC236}">
                  <a16:creationId xmlns:a16="http://schemas.microsoft.com/office/drawing/2014/main" id="{762295A6-6AFF-8B5C-90F1-F8DF4824F84C}"/>
                </a:ext>
              </a:extLst>
            </p:cNvPr>
            <p:cNvSpPr txBox="1"/>
            <p:nvPr/>
          </p:nvSpPr>
          <p:spPr>
            <a:xfrm>
              <a:off x="4181041" y="1994251"/>
              <a:ext cx="1128159" cy="230832"/>
            </a:xfrm>
            <a:prstGeom prst="rect">
              <a:avLst/>
            </a:prstGeom>
            <a:noFill/>
          </p:spPr>
          <p:txBody>
            <a:bodyPr wrap="square" rtlCol="0">
              <a:spAutoFit/>
            </a:bodyPr>
            <a:lstStyle/>
            <a:p>
              <a:r>
                <a:rPr lang="nl-NL" sz="900" dirty="0" err="1">
                  <a:solidFill>
                    <a:schemeClr val="bg1">
                      <a:lumMod val="85000"/>
                    </a:schemeClr>
                  </a:solidFill>
                </a:rPr>
                <a:t>DeepInjection</a:t>
              </a:r>
              <a:endParaRPr lang="nl-NL" sz="1400" dirty="0">
                <a:solidFill>
                  <a:schemeClr val="bg1">
                    <a:lumMod val="85000"/>
                  </a:schemeClr>
                </a:solidFill>
              </a:endParaRPr>
            </a:p>
          </p:txBody>
        </p:sp>
      </p:grpSp>
      <p:grpSp>
        <p:nvGrpSpPr>
          <p:cNvPr id="22" name="Groep 21">
            <a:extLst>
              <a:ext uri="{FF2B5EF4-FFF2-40B4-BE49-F238E27FC236}">
                <a16:creationId xmlns:a16="http://schemas.microsoft.com/office/drawing/2014/main" id="{F97B5654-1B7F-565C-A665-78D48ADACF82}"/>
              </a:ext>
            </a:extLst>
          </p:cNvPr>
          <p:cNvGrpSpPr/>
          <p:nvPr/>
        </p:nvGrpSpPr>
        <p:grpSpPr>
          <a:xfrm>
            <a:off x="5748262" y="2475454"/>
            <a:ext cx="3624102" cy="1529609"/>
            <a:chOff x="4177145" y="2249545"/>
            <a:chExt cx="3067416" cy="1209600"/>
          </a:xfrm>
        </p:grpSpPr>
        <p:pic>
          <p:nvPicPr>
            <p:cNvPr id="23" name="Afbeelding 22" descr="Afbeelding met tekst, schermopname&#10;&#10;Door AI gegenereerde inhoud is mogelijk onjuist.">
              <a:extLst>
                <a:ext uri="{FF2B5EF4-FFF2-40B4-BE49-F238E27FC236}">
                  <a16:creationId xmlns:a16="http://schemas.microsoft.com/office/drawing/2014/main" id="{B5A318C7-BD2C-61B3-6CF7-508915DCAD6F}"/>
                </a:ext>
              </a:extLst>
            </p:cNvPr>
            <p:cNvPicPr>
              <a:picLocks noChangeAspect="1"/>
            </p:cNvPicPr>
            <p:nvPr/>
          </p:nvPicPr>
          <p:blipFill>
            <a:blip r:embed="rId10" cstate="print">
              <a:extLst>
                <a:ext uri="{28A0092B-C50C-407E-A947-70E740481C1C}">
                  <a14:useLocalDpi xmlns:a14="http://schemas.microsoft.com/office/drawing/2010/main" val="0"/>
                </a:ext>
              </a:extLst>
            </a:blip>
            <a:srcRect t="7366"/>
            <a:stretch/>
          </p:blipFill>
          <p:spPr>
            <a:xfrm>
              <a:off x="5804561" y="2249545"/>
              <a:ext cx="1440000" cy="1209600"/>
            </a:xfrm>
            <a:prstGeom prst="rect">
              <a:avLst/>
            </a:prstGeom>
            <a:ln w="3175">
              <a:solidFill>
                <a:srgbClr val="C00000"/>
              </a:solidFill>
            </a:ln>
          </p:spPr>
        </p:pic>
        <p:sp>
          <p:nvSpPr>
            <p:cNvPr id="24" name="Rechthoek 23">
              <a:extLst>
                <a:ext uri="{FF2B5EF4-FFF2-40B4-BE49-F238E27FC236}">
                  <a16:creationId xmlns:a16="http://schemas.microsoft.com/office/drawing/2014/main" id="{A1ED0D75-2864-9E68-D5B6-9324DD2E9630}"/>
                </a:ext>
              </a:extLst>
            </p:cNvPr>
            <p:cNvSpPr/>
            <p:nvPr/>
          </p:nvSpPr>
          <p:spPr>
            <a:xfrm>
              <a:off x="5842211" y="2280620"/>
              <a:ext cx="375354" cy="114227"/>
            </a:xfrm>
            <a:prstGeom prst="rect">
              <a:avLst/>
            </a:prstGeom>
            <a:solidFill>
              <a:srgbClr val="ECE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hthoek 24">
              <a:extLst>
                <a:ext uri="{FF2B5EF4-FFF2-40B4-BE49-F238E27FC236}">
                  <a16:creationId xmlns:a16="http://schemas.microsoft.com/office/drawing/2014/main" id="{03BD021C-DDFA-A617-7E76-234A3084EF6F}"/>
                </a:ext>
              </a:extLst>
            </p:cNvPr>
            <p:cNvSpPr/>
            <p:nvPr/>
          </p:nvSpPr>
          <p:spPr>
            <a:xfrm>
              <a:off x="6355709" y="2265163"/>
              <a:ext cx="375354" cy="105308"/>
            </a:xfrm>
            <a:prstGeom prst="rect">
              <a:avLst/>
            </a:prstGeom>
            <a:solidFill>
              <a:srgbClr val="ECE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hthoek 25">
              <a:extLst>
                <a:ext uri="{FF2B5EF4-FFF2-40B4-BE49-F238E27FC236}">
                  <a16:creationId xmlns:a16="http://schemas.microsoft.com/office/drawing/2014/main" id="{AF91F0AA-3AA5-7999-B09E-B835354B0B89}"/>
                </a:ext>
              </a:extLst>
            </p:cNvPr>
            <p:cNvSpPr/>
            <p:nvPr/>
          </p:nvSpPr>
          <p:spPr>
            <a:xfrm>
              <a:off x="6840511" y="2256244"/>
              <a:ext cx="375354" cy="114227"/>
            </a:xfrm>
            <a:prstGeom prst="rect">
              <a:avLst/>
            </a:prstGeom>
            <a:solidFill>
              <a:srgbClr val="ECE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7" name="Picture 2" descr="Unieke methode met injectietechniek en funderingsherstel - URETEK BV">
              <a:extLst>
                <a:ext uri="{FF2B5EF4-FFF2-40B4-BE49-F238E27FC236}">
                  <a16:creationId xmlns:a16="http://schemas.microsoft.com/office/drawing/2014/main" id="{A9A8E674-3DF4-E8F1-F2FC-521294295EC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84453" y="2249545"/>
              <a:ext cx="1612800" cy="1209600"/>
            </a:xfrm>
            <a:prstGeom prst="rect">
              <a:avLst/>
            </a:prstGeom>
            <a:noFill/>
            <a:ln w="3175">
              <a:solidFill>
                <a:srgbClr val="C00000"/>
              </a:solidFill>
            </a:ln>
            <a:extLst>
              <a:ext uri="{909E8E84-426E-40DD-AFC4-6F175D3DCCD1}">
                <a14:hiddenFill xmlns:a14="http://schemas.microsoft.com/office/drawing/2010/main">
                  <a:solidFill>
                    <a:srgbClr val="FFFFFF"/>
                  </a:solidFill>
                </a14:hiddenFill>
              </a:ext>
            </a:extLst>
          </p:spPr>
        </p:pic>
        <p:sp>
          <p:nvSpPr>
            <p:cNvPr id="28" name="Tekstvak 27">
              <a:extLst>
                <a:ext uri="{FF2B5EF4-FFF2-40B4-BE49-F238E27FC236}">
                  <a16:creationId xmlns:a16="http://schemas.microsoft.com/office/drawing/2014/main" id="{3C7DA0DD-E9E9-401B-7DE6-074F2FF93FB2}"/>
                </a:ext>
              </a:extLst>
            </p:cNvPr>
            <p:cNvSpPr txBox="1"/>
            <p:nvPr/>
          </p:nvSpPr>
          <p:spPr>
            <a:xfrm>
              <a:off x="4177145" y="3228313"/>
              <a:ext cx="1128159" cy="230832"/>
            </a:xfrm>
            <a:prstGeom prst="rect">
              <a:avLst/>
            </a:prstGeom>
            <a:noFill/>
          </p:spPr>
          <p:txBody>
            <a:bodyPr wrap="square" rtlCol="0">
              <a:spAutoFit/>
            </a:bodyPr>
            <a:lstStyle/>
            <a:p>
              <a:r>
                <a:rPr lang="nl-NL" sz="900" dirty="0" err="1">
                  <a:solidFill>
                    <a:schemeClr val="bg1">
                      <a:lumMod val="85000"/>
                    </a:schemeClr>
                  </a:solidFill>
                </a:rPr>
                <a:t>Soilbonding</a:t>
              </a:r>
              <a:endParaRPr lang="nl-NL" sz="1400" dirty="0">
                <a:solidFill>
                  <a:schemeClr val="bg1">
                    <a:lumMod val="85000"/>
                  </a:schemeClr>
                </a:solidFill>
              </a:endParaRPr>
            </a:p>
          </p:txBody>
        </p:sp>
      </p:grpSp>
      <p:grpSp>
        <p:nvGrpSpPr>
          <p:cNvPr id="29" name="Groep 28">
            <a:extLst>
              <a:ext uri="{FF2B5EF4-FFF2-40B4-BE49-F238E27FC236}">
                <a16:creationId xmlns:a16="http://schemas.microsoft.com/office/drawing/2014/main" id="{B831977A-947C-DB70-90B0-7BBBE684D656}"/>
              </a:ext>
            </a:extLst>
          </p:cNvPr>
          <p:cNvGrpSpPr/>
          <p:nvPr/>
        </p:nvGrpSpPr>
        <p:grpSpPr>
          <a:xfrm>
            <a:off x="1811524" y="584684"/>
            <a:ext cx="3646849" cy="1635829"/>
            <a:chOff x="899592" y="600558"/>
            <a:chExt cx="3106789" cy="1209734"/>
          </a:xfrm>
        </p:grpSpPr>
        <p:pic>
          <p:nvPicPr>
            <p:cNvPr id="30" name="Afbeelding 29" descr="Afbeelding met tekst, schermopname, ontwerp&#10;&#10;Door AI gegenereerde inhoud is mogelijk onjuist.">
              <a:extLst>
                <a:ext uri="{FF2B5EF4-FFF2-40B4-BE49-F238E27FC236}">
                  <a16:creationId xmlns:a16="http://schemas.microsoft.com/office/drawing/2014/main" id="{49E0994F-26A2-C2DE-1616-6F8685B855D0}"/>
                </a:ext>
              </a:extLst>
            </p:cNvPr>
            <p:cNvPicPr>
              <a:picLocks noChangeAspect="1"/>
            </p:cNvPicPr>
            <p:nvPr/>
          </p:nvPicPr>
          <p:blipFill>
            <a:blip r:embed="rId12" cstate="print">
              <a:extLst>
                <a:ext uri="{28A0092B-C50C-407E-A947-70E740481C1C}">
                  <a14:useLocalDpi xmlns:a14="http://schemas.microsoft.com/office/drawing/2010/main" val="0"/>
                </a:ext>
              </a:extLst>
            </a:blip>
            <a:srcRect t="7366"/>
            <a:stretch/>
          </p:blipFill>
          <p:spPr>
            <a:xfrm>
              <a:off x="2566381" y="600558"/>
              <a:ext cx="1440000" cy="1209734"/>
            </a:xfrm>
            <a:prstGeom prst="rect">
              <a:avLst/>
            </a:prstGeom>
            <a:ln w="3175">
              <a:solidFill>
                <a:srgbClr val="C00000"/>
              </a:solidFill>
            </a:ln>
          </p:spPr>
        </p:pic>
        <p:sp>
          <p:nvSpPr>
            <p:cNvPr id="31" name="Rechthoek 30">
              <a:extLst>
                <a:ext uri="{FF2B5EF4-FFF2-40B4-BE49-F238E27FC236}">
                  <a16:creationId xmlns:a16="http://schemas.microsoft.com/office/drawing/2014/main" id="{04539E15-8B0A-1CE3-B7ED-26DB6116CE22}"/>
                </a:ext>
              </a:extLst>
            </p:cNvPr>
            <p:cNvSpPr/>
            <p:nvPr/>
          </p:nvSpPr>
          <p:spPr>
            <a:xfrm>
              <a:off x="2610272" y="624668"/>
              <a:ext cx="387265" cy="131148"/>
            </a:xfrm>
            <a:prstGeom prst="rect">
              <a:avLst/>
            </a:prstGeom>
            <a:solidFill>
              <a:srgbClr val="ECE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2" name="Rechthoek 31">
              <a:extLst>
                <a:ext uri="{FF2B5EF4-FFF2-40B4-BE49-F238E27FC236}">
                  <a16:creationId xmlns:a16="http://schemas.microsoft.com/office/drawing/2014/main" id="{749AD700-BE2F-C0AC-3F15-AEA406DA0D6B}"/>
                </a:ext>
              </a:extLst>
            </p:cNvPr>
            <p:cNvSpPr/>
            <p:nvPr/>
          </p:nvSpPr>
          <p:spPr>
            <a:xfrm>
              <a:off x="3114693" y="633016"/>
              <a:ext cx="387265" cy="131148"/>
            </a:xfrm>
            <a:prstGeom prst="rect">
              <a:avLst/>
            </a:prstGeom>
            <a:solidFill>
              <a:srgbClr val="ECE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3" name="Rechthoek 32">
              <a:extLst>
                <a:ext uri="{FF2B5EF4-FFF2-40B4-BE49-F238E27FC236}">
                  <a16:creationId xmlns:a16="http://schemas.microsoft.com/office/drawing/2014/main" id="{A2186DB7-9903-C556-7CD7-F223A256E015}"/>
                </a:ext>
              </a:extLst>
            </p:cNvPr>
            <p:cNvSpPr/>
            <p:nvPr/>
          </p:nvSpPr>
          <p:spPr>
            <a:xfrm>
              <a:off x="3600679" y="617649"/>
              <a:ext cx="387265" cy="131148"/>
            </a:xfrm>
            <a:prstGeom prst="rect">
              <a:avLst/>
            </a:prstGeom>
            <a:solidFill>
              <a:srgbClr val="ECE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4" name="Afbeelding 33">
              <a:extLst>
                <a:ext uri="{FF2B5EF4-FFF2-40B4-BE49-F238E27FC236}">
                  <a16:creationId xmlns:a16="http://schemas.microsoft.com/office/drawing/2014/main" id="{B26AE68C-C3C2-01ED-B456-1AEB40B867A9}"/>
                </a:ext>
              </a:extLst>
            </p:cNvPr>
            <p:cNvPicPr>
              <a:picLocks noChangeAspect="1"/>
            </p:cNvPicPr>
            <p:nvPr/>
          </p:nvPicPr>
          <p:blipFill>
            <a:blip r:embed="rId13"/>
            <a:stretch>
              <a:fillRect/>
            </a:stretch>
          </p:blipFill>
          <p:spPr>
            <a:xfrm>
              <a:off x="948999" y="600558"/>
              <a:ext cx="1612979" cy="1209734"/>
            </a:xfrm>
            <a:prstGeom prst="rect">
              <a:avLst/>
            </a:prstGeom>
            <a:ln w="3175">
              <a:solidFill>
                <a:srgbClr val="C00000"/>
              </a:solidFill>
            </a:ln>
          </p:spPr>
        </p:pic>
        <p:sp>
          <p:nvSpPr>
            <p:cNvPr id="35" name="Tekstvak 34">
              <a:extLst>
                <a:ext uri="{FF2B5EF4-FFF2-40B4-BE49-F238E27FC236}">
                  <a16:creationId xmlns:a16="http://schemas.microsoft.com/office/drawing/2014/main" id="{296D708E-23A2-142A-AC80-A84A24C68316}"/>
                </a:ext>
              </a:extLst>
            </p:cNvPr>
            <p:cNvSpPr txBox="1"/>
            <p:nvPr/>
          </p:nvSpPr>
          <p:spPr>
            <a:xfrm>
              <a:off x="899592" y="1574635"/>
              <a:ext cx="1128159" cy="230832"/>
            </a:xfrm>
            <a:prstGeom prst="rect">
              <a:avLst/>
            </a:prstGeom>
            <a:noFill/>
          </p:spPr>
          <p:txBody>
            <a:bodyPr wrap="square" rtlCol="0">
              <a:spAutoFit/>
            </a:bodyPr>
            <a:lstStyle/>
            <a:p>
              <a:r>
                <a:rPr lang="nl-NL" sz="900" dirty="0">
                  <a:solidFill>
                    <a:schemeClr val="bg1">
                      <a:lumMod val="85000"/>
                    </a:schemeClr>
                  </a:solidFill>
                </a:rPr>
                <a:t>Floorlift</a:t>
              </a:r>
              <a:endParaRPr lang="nl-NL" sz="1400" dirty="0">
                <a:solidFill>
                  <a:schemeClr val="bg1">
                    <a:lumMod val="85000"/>
                  </a:schemeClr>
                </a:solidFill>
              </a:endParaRPr>
            </a:p>
          </p:txBody>
        </p:sp>
      </p:grpSp>
    </p:spTree>
    <p:extLst>
      <p:ext uri="{BB962C8B-B14F-4D97-AF65-F5344CB8AC3E}">
        <p14:creationId xmlns:p14="http://schemas.microsoft.com/office/powerpoint/2010/main" val="16335880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par>
                          <p:cTn id="13" fill="hold">
                            <p:stCondLst>
                              <p:cond delay="1000"/>
                            </p:stCondLst>
                            <p:childTnLst>
                              <p:par>
                                <p:cTn id="14" presetID="10" presetClass="entr" presetSubtype="0"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par>
                          <p:cTn id="17" fill="hold">
                            <p:stCondLst>
                              <p:cond delay="2500"/>
                            </p:stCondLst>
                            <p:childTnLst>
                              <p:par>
                                <p:cTn id="18" presetID="10" presetClass="entr" presetSubtype="0" fill="hold" nodeType="afterEffect">
                                  <p:stCondLst>
                                    <p:cond delay="50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B7A95-0837-4615-E4D9-656FE7E8E4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A5C200-A0C1-C0F6-3CE0-70C0DD30F9D3}"/>
              </a:ext>
            </a:extLst>
          </p:cNvPr>
          <p:cNvSpPr>
            <a:spLocks noGrp="1"/>
          </p:cNvSpPr>
          <p:nvPr>
            <p:ph type="ctrTitle"/>
          </p:nvPr>
        </p:nvSpPr>
        <p:spPr/>
        <p:txBody>
          <a:bodyPr/>
          <a:lstStyle/>
          <a:p>
            <a:r>
              <a:rPr lang="nl-NL" b="0" dirty="0"/>
              <a:t> </a:t>
            </a:r>
          </a:p>
        </p:txBody>
      </p:sp>
      <p:pic>
        <p:nvPicPr>
          <p:cNvPr id="4" name="Afbeelding 3">
            <a:extLst>
              <a:ext uri="{FF2B5EF4-FFF2-40B4-BE49-F238E27FC236}">
                <a16:creationId xmlns:a16="http://schemas.microsoft.com/office/drawing/2014/main" id="{246B88DF-F642-7E96-7C89-50325F9D86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427" y="6503366"/>
            <a:ext cx="692660" cy="248860"/>
          </a:xfrm>
          <a:prstGeom prst="rect">
            <a:avLst/>
          </a:prstGeom>
        </p:spPr>
      </p:pic>
      <p:pic>
        <p:nvPicPr>
          <p:cNvPr id="5" name="Afbeelding 4">
            <a:extLst>
              <a:ext uri="{FF2B5EF4-FFF2-40B4-BE49-F238E27FC236}">
                <a16:creationId xmlns:a16="http://schemas.microsoft.com/office/drawing/2014/main" id="{8EF33B01-C7AB-9C31-DBF2-DA27413E88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2882" y="6552696"/>
            <a:ext cx="415863" cy="159692"/>
          </a:xfrm>
          <a:prstGeom prst="rect">
            <a:avLst/>
          </a:prstGeom>
        </p:spPr>
      </p:pic>
      <p:pic>
        <p:nvPicPr>
          <p:cNvPr id="6" name="Afbeelding 5">
            <a:extLst>
              <a:ext uri="{FF2B5EF4-FFF2-40B4-BE49-F238E27FC236}">
                <a16:creationId xmlns:a16="http://schemas.microsoft.com/office/drawing/2014/main" id="{35845263-DC0D-6167-AB6A-C850E0ADE6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540" y="6492623"/>
            <a:ext cx="285665" cy="270346"/>
          </a:xfrm>
          <a:prstGeom prst="rect">
            <a:avLst/>
          </a:prstGeom>
        </p:spPr>
      </p:pic>
      <p:pic>
        <p:nvPicPr>
          <p:cNvPr id="3" name="Afbeelding 2">
            <a:extLst>
              <a:ext uri="{FF2B5EF4-FFF2-40B4-BE49-F238E27FC236}">
                <a16:creationId xmlns:a16="http://schemas.microsoft.com/office/drawing/2014/main" id="{30F35898-0C33-B8D5-C148-87074B15B05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5760" y="195823"/>
            <a:ext cx="3564396" cy="4145202"/>
          </a:xfrm>
          <a:prstGeom prst="rect">
            <a:avLst/>
          </a:prstGeom>
          <a:noFill/>
          <a:ln>
            <a:noFill/>
          </a:ln>
        </p:spPr>
      </p:pic>
    </p:spTree>
    <p:extLst>
      <p:ext uri="{BB962C8B-B14F-4D97-AF65-F5344CB8AC3E}">
        <p14:creationId xmlns:p14="http://schemas.microsoft.com/office/powerpoint/2010/main" val="3980637481"/>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0A972-84CB-6D15-1ED3-BF64B05D3BE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DD09A6F-C9EB-DF74-D05E-5B9C183A1122}"/>
              </a:ext>
            </a:extLst>
          </p:cNvPr>
          <p:cNvSpPr>
            <a:spLocks noGrp="1"/>
          </p:cNvSpPr>
          <p:nvPr>
            <p:ph type="ctrTitle"/>
          </p:nvPr>
        </p:nvSpPr>
        <p:spPr/>
        <p:txBody>
          <a:bodyPr/>
          <a:lstStyle/>
          <a:p>
            <a:r>
              <a:rPr lang="nl-NL" sz="3600" dirty="0" err="1"/>
              <a:t>deepinjection</a:t>
            </a:r>
            <a:endParaRPr lang="nl-NL" sz="3600" dirty="0"/>
          </a:p>
        </p:txBody>
      </p:sp>
      <p:sp>
        <p:nvSpPr>
          <p:cNvPr id="4" name="Tijdelijke aanduiding voor inhoud 3">
            <a:extLst>
              <a:ext uri="{FF2B5EF4-FFF2-40B4-BE49-F238E27FC236}">
                <a16:creationId xmlns:a16="http://schemas.microsoft.com/office/drawing/2014/main" id="{B7A52211-E7F8-FE00-993A-6E443D47D5C2}"/>
              </a:ext>
            </a:extLst>
          </p:cNvPr>
          <p:cNvSpPr>
            <a:spLocks noGrp="1"/>
          </p:cNvSpPr>
          <p:nvPr>
            <p:ph sz="quarter" idx="10"/>
          </p:nvPr>
        </p:nvSpPr>
        <p:spPr/>
        <p:txBody>
          <a:bodyPr/>
          <a:lstStyle/>
          <a:p>
            <a:r>
              <a:rPr lang="de-DE" dirty="0" err="1"/>
              <a:t>GEOTECHNIEKdag</a:t>
            </a:r>
            <a:r>
              <a:rPr lang="de-DE" dirty="0"/>
              <a:t> 11 </a:t>
            </a:r>
            <a:r>
              <a:rPr lang="de-DE" dirty="0" err="1"/>
              <a:t>november</a:t>
            </a:r>
            <a:r>
              <a:rPr lang="de-DE" dirty="0"/>
              <a:t> </a:t>
            </a:r>
            <a:r>
              <a:rPr lang="de-DE" dirty="0" err="1"/>
              <a:t>amersfoort</a:t>
            </a:r>
            <a:endParaRPr lang="de-DE" dirty="0"/>
          </a:p>
        </p:txBody>
      </p:sp>
      <p:pic>
        <p:nvPicPr>
          <p:cNvPr id="3" name="Afbeelding 2">
            <a:extLst>
              <a:ext uri="{FF2B5EF4-FFF2-40B4-BE49-F238E27FC236}">
                <a16:creationId xmlns:a16="http://schemas.microsoft.com/office/drawing/2014/main" id="{C9DC85E9-8BEE-4988-654A-32218D7FA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427" y="6503366"/>
            <a:ext cx="692660" cy="248860"/>
          </a:xfrm>
          <a:prstGeom prst="rect">
            <a:avLst/>
          </a:prstGeom>
        </p:spPr>
      </p:pic>
      <p:pic>
        <p:nvPicPr>
          <p:cNvPr id="5" name="Afbeelding 4">
            <a:extLst>
              <a:ext uri="{FF2B5EF4-FFF2-40B4-BE49-F238E27FC236}">
                <a16:creationId xmlns:a16="http://schemas.microsoft.com/office/drawing/2014/main" id="{78439435-F558-4807-D835-0FEE260FE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2882" y="6552696"/>
            <a:ext cx="415863" cy="159692"/>
          </a:xfrm>
          <a:prstGeom prst="rect">
            <a:avLst/>
          </a:prstGeom>
        </p:spPr>
      </p:pic>
      <p:pic>
        <p:nvPicPr>
          <p:cNvPr id="7" name="Afbeelding 6">
            <a:extLst>
              <a:ext uri="{FF2B5EF4-FFF2-40B4-BE49-F238E27FC236}">
                <a16:creationId xmlns:a16="http://schemas.microsoft.com/office/drawing/2014/main" id="{F19F3BBA-CA5A-22CC-1958-5173FEBEBB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540" y="6492623"/>
            <a:ext cx="285665" cy="270346"/>
          </a:xfrm>
          <a:prstGeom prst="rect">
            <a:avLst/>
          </a:prstGeom>
        </p:spPr>
      </p:pic>
    </p:spTree>
    <p:extLst>
      <p:ext uri="{BB962C8B-B14F-4D97-AF65-F5344CB8AC3E}">
        <p14:creationId xmlns:p14="http://schemas.microsoft.com/office/powerpoint/2010/main" val="245166595"/>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36D0C-748C-422B-6FEE-9EF2B311CBB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923DE74-D757-C2D2-5CE6-E528F03DE970}"/>
              </a:ext>
            </a:extLst>
          </p:cNvPr>
          <p:cNvSpPr>
            <a:spLocks noGrp="1"/>
          </p:cNvSpPr>
          <p:nvPr>
            <p:ph type="ctrTitle"/>
          </p:nvPr>
        </p:nvSpPr>
        <p:spPr/>
        <p:txBody>
          <a:bodyPr/>
          <a:lstStyle/>
          <a:p>
            <a:r>
              <a:rPr lang="nl-NL" b="0" dirty="0"/>
              <a:t> </a:t>
            </a:r>
          </a:p>
        </p:txBody>
      </p:sp>
      <p:pic>
        <p:nvPicPr>
          <p:cNvPr id="4" name="Afbeelding 3">
            <a:extLst>
              <a:ext uri="{FF2B5EF4-FFF2-40B4-BE49-F238E27FC236}">
                <a16:creationId xmlns:a16="http://schemas.microsoft.com/office/drawing/2014/main" id="{A731EDBE-7A28-0C2E-3028-2C84696826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427" y="6503366"/>
            <a:ext cx="692660" cy="248860"/>
          </a:xfrm>
          <a:prstGeom prst="rect">
            <a:avLst/>
          </a:prstGeom>
        </p:spPr>
      </p:pic>
      <p:pic>
        <p:nvPicPr>
          <p:cNvPr id="5" name="Afbeelding 4">
            <a:extLst>
              <a:ext uri="{FF2B5EF4-FFF2-40B4-BE49-F238E27FC236}">
                <a16:creationId xmlns:a16="http://schemas.microsoft.com/office/drawing/2014/main" id="{280C8869-8013-08ED-97EE-653B752785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2882" y="6552696"/>
            <a:ext cx="415863" cy="159692"/>
          </a:xfrm>
          <a:prstGeom prst="rect">
            <a:avLst/>
          </a:prstGeom>
        </p:spPr>
      </p:pic>
      <p:pic>
        <p:nvPicPr>
          <p:cNvPr id="6" name="Afbeelding 5">
            <a:extLst>
              <a:ext uri="{FF2B5EF4-FFF2-40B4-BE49-F238E27FC236}">
                <a16:creationId xmlns:a16="http://schemas.microsoft.com/office/drawing/2014/main" id="{631D625A-1EF3-AC39-2161-CCFCEC9D5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540" y="6492623"/>
            <a:ext cx="285665" cy="270346"/>
          </a:xfrm>
          <a:prstGeom prst="rect">
            <a:avLst/>
          </a:prstGeom>
        </p:spPr>
      </p:pic>
      <p:pic>
        <p:nvPicPr>
          <p:cNvPr id="9" name="Afbeelding 8">
            <a:extLst>
              <a:ext uri="{FF2B5EF4-FFF2-40B4-BE49-F238E27FC236}">
                <a16:creationId xmlns:a16="http://schemas.microsoft.com/office/drawing/2014/main" id="{3FF588EB-E682-364B-8101-BA7A4D278AEE}"/>
              </a:ext>
            </a:extLst>
          </p:cNvPr>
          <p:cNvPicPr>
            <a:picLocks noChangeAspect="1"/>
          </p:cNvPicPr>
          <p:nvPr/>
        </p:nvPicPr>
        <p:blipFill>
          <a:blip r:embed="rId6"/>
          <a:stretch>
            <a:fillRect/>
          </a:stretch>
        </p:blipFill>
        <p:spPr>
          <a:xfrm>
            <a:off x="3359696" y="368660"/>
            <a:ext cx="4860540" cy="3856194"/>
          </a:xfrm>
          <a:prstGeom prst="rect">
            <a:avLst/>
          </a:prstGeom>
        </p:spPr>
      </p:pic>
    </p:spTree>
    <p:extLst>
      <p:ext uri="{BB962C8B-B14F-4D97-AF65-F5344CB8AC3E}">
        <p14:creationId xmlns:p14="http://schemas.microsoft.com/office/powerpoint/2010/main" val="1460275559"/>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D631D-D825-4AD6-5166-DD92094A096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C9ADCF-21BD-6ACA-3496-A24FFFA0F63E}"/>
              </a:ext>
            </a:extLst>
          </p:cNvPr>
          <p:cNvSpPr>
            <a:spLocks noGrp="1"/>
          </p:cNvSpPr>
          <p:nvPr>
            <p:ph type="ctrTitle"/>
          </p:nvPr>
        </p:nvSpPr>
        <p:spPr/>
        <p:txBody>
          <a:bodyPr/>
          <a:lstStyle/>
          <a:p>
            <a:r>
              <a:rPr lang="nl-NL" b="0" dirty="0"/>
              <a:t> </a:t>
            </a:r>
          </a:p>
        </p:txBody>
      </p:sp>
      <p:pic>
        <p:nvPicPr>
          <p:cNvPr id="4" name="Afbeelding 3">
            <a:extLst>
              <a:ext uri="{FF2B5EF4-FFF2-40B4-BE49-F238E27FC236}">
                <a16:creationId xmlns:a16="http://schemas.microsoft.com/office/drawing/2014/main" id="{E09C7738-6FF7-C47E-D31B-B15D413FDB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427" y="6503366"/>
            <a:ext cx="692660" cy="248860"/>
          </a:xfrm>
          <a:prstGeom prst="rect">
            <a:avLst/>
          </a:prstGeom>
        </p:spPr>
      </p:pic>
      <p:pic>
        <p:nvPicPr>
          <p:cNvPr id="5" name="Afbeelding 4">
            <a:extLst>
              <a:ext uri="{FF2B5EF4-FFF2-40B4-BE49-F238E27FC236}">
                <a16:creationId xmlns:a16="http://schemas.microsoft.com/office/drawing/2014/main" id="{93CB6010-C7F7-B415-29A2-98953D260E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2882" y="6552696"/>
            <a:ext cx="415863" cy="159692"/>
          </a:xfrm>
          <a:prstGeom prst="rect">
            <a:avLst/>
          </a:prstGeom>
        </p:spPr>
      </p:pic>
      <p:pic>
        <p:nvPicPr>
          <p:cNvPr id="6" name="Afbeelding 5">
            <a:extLst>
              <a:ext uri="{FF2B5EF4-FFF2-40B4-BE49-F238E27FC236}">
                <a16:creationId xmlns:a16="http://schemas.microsoft.com/office/drawing/2014/main" id="{32F2CD85-756D-4898-F55C-0AD337F311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540" y="6492623"/>
            <a:ext cx="285665" cy="270346"/>
          </a:xfrm>
          <a:prstGeom prst="rect">
            <a:avLst/>
          </a:prstGeom>
        </p:spPr>
      </p:pic>
      <p:pic>
        <p:nvPicPr>
          <p:cNvPr id="7" name="Afbeelding 6">
            <a:extLst>
              <a:ext uri="{FF2B5EF4-FFF2-40B4-BE49-F238E27FC236}">
                <a16:creationId xmlns:a16="http://schemas.microsoft.com/office/drawing/2014/main" id="{9292272E-0F08-8085-07F7-C8C4A1822F7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97601" y="385800"/>
            <a:ext cx="5014623" cy="3835636"/>
          </a:xfrm>
          <a:prstGeom prst="rect">
            <a:avLst/>
          </a:prstGeom>
          <a:noFill/>
          <a:ln>
            <a:noFill/>
          </a:ln>
        </p:spPr>
      </p:pic>
    </p:spTree>
    <p:extLst>
      <p:ext uri="{BB962C8B-B14F-4D97-AF65-F5344CB8AC3E}">
        <p14:creationId xmlns:p14="http://schemas.microsoft.com/office/powerpoint/2010/main" val="2980014857"/>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19189-54CF-D911-4F74-AE8010CB6D8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9402E0E-AE50-A262-569B-752A0F891528}"/>
              </a:ext>
            </a:extLst>
          </p:cNvPr>
          <p:cNvSpPr>
            <a:spLocks noGrp="1"/>
          </p:cNvSpPr>
          <p:nvPr>
            <p:ph type="ctrTitle"/>
          </p:nvPr>
        </p:nvSpPr>
        <p:spPr/>
        <p:txBody>
          <a:bodyPr/>
          <a:lstStyle/>
          <a:p>
            <a:r>
              <a:rPr lang="nl-NL" b="0" dirty="0"/>
              <a:t> </a:t>
            </a:r>
          </a:p>
        </p:txBody>
      </p:sp>
      <p:pic>
        <p:nvPicPr>
          <p:cNvPr id="4" name="Afbeelding 3">
            <a:extLst>
              <a:ext uri="{FF2B5EF4-FFF2-40B4-BE49-F238E27FC236}">
                <a16:creationId xmlns:a16="http://schemas.microsoft.com/office/drawing/2014/main" id="{0F2F3DA9-693B-EBB7-57D0-2CDCFDC8BC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427" y="6503366"/>
            <a:ext cx="692660" cy="248860"/>
          </a:xfrm>
          <a:prstGeom prst="rect">
            <a:avLst/>
          </a:prstGeom>
        </p:spPr>
      </p:pic>
      <p:pic>
        <p:nvPicPr>
          <p:cNvPr id="5" name="Afbeelding 4">
            <a:extLst>
              <a:ext uri="{FF2B5EF4-FFF2-40B4-BE49-F238E27FC236}">
                <a16:creationId xmlns:a16="http://schemas.microsoft.com/office/drawing/2014/main" id="{48F1B57B-99A6-71A0-0EFE-802A149840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2882" y="6552696"/>
            <a:ext cx="415863" cy="159692"/>
          </a:xfrm>
          <a:prstGeom prst="rect">
            <a:avLst/>
          </a:prstGeom>
        </p:spPr>
      </p:pic>
      <p:pic>
        <p:nvPicPr>
          <p:cNvPr id="6" name="Afbeelding 5">
            <a:extLst>
              <a:ext uri="{FF2B5EF4-FFF2-40B4-BE49-F238E27FC236}">
                <a16:creationId xmlns:a16="http://schemas.microsoft.com/office/drawing/2014/main" id="{73C6405B-A722-0FF9-936D-8DB3DDD817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540" y="6492623"/>
            <a:ext cx="285665" cy="270346"/>
          </a:xfrm>
          <a:prstGeom prst="rect">
            <a:avLst/>
          </a:prstGeom>
        </p:spPr>
      </p:pic>
      <p:pic>
        <p:nvPicPr>
          <p:cNvPr id="37" name="Afbeelding 36">
            <a:extLst>
              <a:ext uri="{FF2B5EF4-FFF2-40B4-BE49-F238E27FC236}">
                <a16:creationId xmlns:a16="http://schemas.microsoft.com/office/drawing/2014/main" id="{19BA84D6-8591-9791-AD8D-C47AE1061A87}"/>
              </a:ext>
            </a:extLst>
          </p:cNvPr>
          <p:cNvPicPr>
            <a:picLocks noChangeAspect="1"/>
          </p:cNvPicPr>
          <p:nvPr/>
        </p:nvPicPr>
        <p:blipFill>
          <a:blip r:embed="rId6"/>
          <a:stretch>
            <a:fillRect/>
          </a:stretch>
        </p:blipFill>
        <p:spPr>
          <a:xfrm>
            <a:off x="699258" y="2353276"/>
            <a:ext cx="1759756" cy="1906610"/>
          </a:xfrm>
          <a:prstGeom prst="rect">
            <a:avLst/>
          </a:prstGeom>
        </p:spPr>
      </p:pic>
      <p:pic>
        <p:nvPicPr>
          <p:cNvPr id="38" name="Afbeelding 37">
            <a:extLst>
              <a:ext uri="{FF2B5EF4-FFF2-40B4-BE49-F238E27FC236}">
                <a16:creationId xmlns:a16="http://schemas.microsoft.com/office/drawing/2014/main" id="{764090B0-451D-7431-FD47-C6E5980FED62}"/>
              </a:ext>
            </a:extLst>
          </p:cNvPr>
          <p:cNvPicPr>
            <a:picLocks noChangeAspect="1"/>
          </p:cNvPicPr>
          <p:nvPr/>
        </p:nvPicPr>
        <p:blipFill>
          <a:blip r:embed="rId7"/>
          <a:stretch>
            <a:fillRect/>
          </a:stretch>
        </p:blipFill>
        <p:spPr>
          <a:xfrm>
            <a:off x="8984096" y="2349579"/>
            <a:ext cx="2602207" cy="1910307"/>
          </a:xfrm>
          <a:prstGeom prst="rect">
            <a:avLst/>
          </a:prstGeom>
        </p:spPr>
      </p:pic>
      <p:pic>
        <p:nvPicPr>
          <p:cNvPr id="39" name="Afbeelding 38">
            <a:extLst>
              <a:ext uri="{FF2B5EF4-FFF2-40B4-BE49-F238E27FC236}">
                <a16:creationId xmlns:a16="http://schemas.microsoft.com/office/drawing/2014/main" id="{A9A61A9B-2675-2845-6107-A324A91D92BA}"/>
              </a:ext>
            </a:extLst>
          </p:cNvPr>
          <p:cNvPicPr>
            <a:picLocks noChangeAspect="1"/>
          </p:cNvPicPr>
          <p:nvPr/>
        </p:nvPicPr>
        <p:blipFill>
          <a:blip r:embed="rId8"/>
          <a:stretch>
            <a:fillRect/>
          </a:stretch>
        </p:blipFill>
        <p:spPr>
          <a:xfrm>
            <a:off x="3143672" y="2315867"/>
            <a:ext cx="2736304" cy="1948209"/>
          </a:xfrm>
          <a:prstGeom prst="rect">
            <a:avLst/>
          </a:prstGeom>
        </p:spPr>
      </p:pic>
      <p:pic>
        <p:nvPicPr>
          <p:cNvPr id="40" name="Afbeelding 39">
            <a:extLst>
              <a:ext uri="{FF2B5EF4-FFF2-40B4-BE49-F238E27FC236}">
                <a16:creationId xmlns:a16="http://schemas.microsoft.com/office/drawing/2014/main" id="{95E95948-3152-54EA-0C43-E251F3061604}"/>
              </a:ext>
            </a:extLst>
          </p:cNvPr>
          <p:cNvPicPr>
            <a:picLocks noChangeAspect="1"/>
          </p:cNvPicPr>
          <p:nvPr/>
        </p:nvPicPr>
        <p:blipFill>
          <a:blip r:embed="rId9"/>
          <a:stretch>
            <a:fillRect/>
          </a:stretch>
        </p:blipFill>
        <p:spPr>
          <a:xfrm>
            <a:off x="6564634" y="2341581"/>
            <a:ext cx="1734804" cy="1943314"/>
          </a:xfrm>
          <a:prstGeom prst="rect">
            <a:avLst/>
          </a:prstGeom>
        </p:spPr>
      </p:pic>
    </p:spTree>
    <p:extLst>
      <p:ext uri="{BB962C8B-B14F-4D97-AF65-F5344CB8AC3E}">
        <p14:creationId xmlns:p14="http://schemas.microsoft.com/office/powerpoint/2010/main" val="2851513391"/>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D2ABCB-F2F4-E850-D31D-DFE8B76788F6}"/>
              </a:ext>
            </a:extLst>
          </p:cNvPr>
          <p:cNvSpPr>
            <a:spLocks noGrp="1"/>
          </p:cNvSpPr>
          <p:nvPr>
            <p:ph type="ctrTitle"/>
          </p:nvPr>
        </p:nvSpPr>
        <p:spPr/>
        <p:txBody>
          <a:bodyPr/>
          <a:lstStyle/>
          <a:p>
            <a:r>
              <a:rPr lang="nl-NL" b="0" dirty="0"/>
              <a:t> </a:t>
            </a:r>
          </a:p>
        </p:txBody>
      </p:sp>
      <p:pic>
        <p:nvPicPr>
          <p:cNvPr id="5" name="Afbeelding 4">
            <a:extLst>
              <a:ext uri="{FF2B5EF4-FFF2-40B4-BE49-F238E27FC236}">
                <a16:creationId xmlns:a16="http://schemas.microsoft.com/office/drawing/2014/main" id="{4A807F49-AD95-D4B2-DB1F-6F5872C36B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427" y="6503366"/>
            <a:ext cx="692660" cy="248860"/>
          </a:xfrm>
          <a:prstGeom prst="rect">
            <a:avLst/>
          </a:prstGeom>
        </p:spPr>
      </p:pic>
      <p:pic>
        <p:nvPicPr>
          <p:cNvPr id="6" name="Afbeelding 5">
            <a:extLst>
              <a:ext uri="{FF2B5EF4-FFF2-40B4-BE49-F238E27FC236}">
                <a16:creationId xmlns:a16="http://schemas.microsoft.com/office/drawing/2014/main" id="{39EAF1D8-AD06-5C1D-5435-FE0CA36F94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2882" y="6552696"/>
            <a:ext cx="415863" cy="159692"/>
          </a:xfrm>
          <a:prstGeom prst="rect">
            <a:avLst/>
          </a:prstGeom>
        </p:spPr>
      </p:pic>
      <p:pic>
        <p:nvPicPr>
          <p:cNvPr id="7" name="Afbeelding 6">
            <a:extLst>
              <a:ext uri="{FF2B5EF4-FFF2-40B4-BE49-F238E27FC236}">
                <a16:creationId xmlns:a16="http://schemas.microsoft.com/office/drawing/2014/main" id="{1469EB36-B460-CB14-854F-0E182F2884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540" y="6492623"/>
            <a:ext cx="285665" cy="270346"/>
          </a:xfrm>
          <a:prstGeom prst="rect">
            <a:avLst/>
          </a:prstGeom>
        </p:spPr>
      </p:pic>
      <p:pic>
        <p:nvPicPr>
          <p:cNvPr id="8" name="Afbeelding 7">
            <a:extLst>
              <a:ext uri="{FF2B5EF4-FFF2-40B4-BE49-F238E27FC236}">
                <a16:creationId xmlns:a16="http://schemas.microsoft.com/office/drawing/2014/main" id="{2FBBFF50-4E39-5AC0-F419-AF0AF32D8208}"/>
              </a:ext>
            </a:extLst>
          </p:cNvPr>
          <p:cNvPicPr>
            <a:picLocks noChangeAspect="1"/>
          </p:cNvPicPr>
          <p:nvPr/>
        </p:nvPicPr>
        <p:blipFill>
          <a:blip r:embed="rId6"/>
          <a:stretch>
            <a:fillRect/>
          </a:stretch>
        </p:blipFill>
        <p:spPr>
          <a:xfrm>
            <a:off x="4418378" y="1756698"/>
            <a:ext cx="3355243" cy="2321557"/>
          </a:xfrm>
          <a:prstGeom prst="rect">
            <a:avLst/>
          </a:prstGeom>
        </p:spPr>
      </p:pic>
    </p:spTree>
    <p:extLst>
      <p:ext uri="{BB962C8B-B14F-4D97-AF65-F5344CB8AC3E}">
        <p14:creationId xmlns:p14="http://schemas.microsoft.com/office/powerpoint/2010/main" val="708227354"/>
      </p:ext>
    </p:extLst>
  </p:cSld>
  <p:clrMapOvr>
    <a:masterClrMapping/>
  </p:clrMapOvr>
  <p:transition spd="slow">
    <p:randomBar dir="vert"/>
  </p:transition>
</p:sld>
</file>

<file path=ppt/theme/theme1.xml><?xml version="1.0" encoding="utf-8"?>
<a:theme xmlns:a="http://schemas.openxmlformats.org/drawingml/2006/main" name="URETEK">
  <a:themeElements>
    <a:clrScheme name="Uretek">
      <a:dk1>
        <a:srgbClr val="2C4357"/>
      </a:dk1>
      <a:lt1>
        <a:sysClr val="window" lastClr="FFFFFF"/>
      </a:lt1>
      <a:dk2>
        <a:srgbClr val="2C4357"/>
      </a:dk2>
      <a:lt2>
        <a:srgbClr val="FFFFFF"/>
      </a:lt2>
      <a:accent1>
        <a:srgbClr val="D90028"/>
      </a:accent1>
      <a:accent2>
        <a:srgbClr val="557991"/>
      </a:accent2>
      <a:accent3>
        <a:srgbClr val="A0AFC0"/>
      </a:accent3>
      <a:accent4>
        <a:srgbClr val="3D5671"/>
      </a:accent4>
      <a:accent5>
        <a:srgbClr val="FCF552"/>
      </a:accent5>
      <a:accent6>
        <a:srgbClr val="0BA1E2"/>
      </a:accent6>
      <a:hlink>
        <a:srgbClr val="84B940"/>
      </a:hlink>
      <a:folHlink>
        <a:srgbClr val="A0AFC0"/>
      </a:folHlink>
    </a:clrScheme>
    <a:fontScheme name="Rubik">
      <a:majorFont>
        <a:latin typeface="Rubik"/>
        <a:ea typeface=""/>
        <a:cs typeface=""/>
      </a:majorFont>
      <a:minorFont>
        <a:latin typeface="Rub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tailEnd type="triangle"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Uretek">
      <a:dk1>
        <a:srgbClr val="2C4357"/>
      </a:dk1>
      <a:lt1>
        <a:sysClr val="window" lastClr="FFFFFF"/>
      </a:lt1>
      <a:dk2>
        <a:srgbClr val="2C4357"/>
      </a:dk2>
      <a:lt2>
        <a:srgbClr val="FFFFFF"/>
      </a:lt2>
      <a:accent1>
        <a:srgbClr val="D90028"/>
      </a:accent1>
      <a:accent2>
        <a:srgbClr val="557991"/>
      </a:accent2>
      <a:accent3>
        <a:srgbClr val="A0AFC0"/>
      </a:accent3>
      <a:accent4>
        <a:srgbClr val="3D5671"/>
      </a:accent4>
      <a:accent5>
        <a:srgbClr val="FCF552"/>
      </a:accent5>
      <a:accent6>
        <a:srgbClr val="0BA1E2"/>
      </a:accent6>
      <a:hlink>
        <a:srgbClr val="84B940"/>
      </a:hlink>
      <a:folHlink>
        <a:srgbClr val="A0AFC0"/>
      </a:folHlink>
    </a:clrScheme>
    <a:fontScheme name="Benutzerdefiniert 78">
      <a:majorFont>
        <a:latin typeface="Rubik"/>
        <a:ea typeface=""/>
        <a:cs typeface=""/>
      </a:majorFont>
      <a:minorFont>
        <a:latin typeface="Rub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Uretek">
      <a:dk1>
        <a:srgbClr val="2C4357"/>
      </a:dk1>
      <a:lt1>
        <a:sysClr val="window" lastClr="FFFFFF"/>
      </a:lt1>
      <a:dk2>
        <a:srgbClr val="2C4357"/>
      </a:dk2>
      <a:lt2>
        <a:srgbClr val="FFFFFF"/>
      </a:lt2>
      <a:accent1>
        <a:srgbClr val="D90028"/>
      </a:accent1>
      <a:accent2>
        <a:srgbClr val="557991"/>
      </a:accent2>
      <a:accent3>
        <a:srgbClr val="A0AFC0"/>
      </a:accent3>
      <a:accent4>
        <a:srgbClr val="3D5671"/>
      </a:accent4>
      <a:accent5>
        <a:srgbClr val="FCF552"/>
      </a:accent5>
      <a:accent6>
        <a:srgbClr val="0BA1E2"/>
      </a:accent6>
      <a:hlink>
        <a:srgbClr val="84B940"/>
      </a:hlink>
      <a:folHlink>
        <a:srgbClr val="A0AFC0"/>
      </a:folHlink>
    </a:clrScheme>
    <a:fontScheme name="Benutzerdefiniert 78">
      <a:majorFont>
        <a:latin typeface="Rubik"/>
        <a:ea typeface=""/>
        <a:cs typeface=""/>
      </a:majorFont>
      <a:minorFont>
        <a:latin typeface="Rub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A482E67D57494C9075C56481A0D9D9" ma:contentTypeVersion="34" ma:contentTypeDescription="Een nieuw document maken." ma:contentTypeScope="" ma:versionID="83ab080e7c08175902955170cd40094a">
  <xsd:schema xmlns:xsd="http://www.w3.org/2001/XMLSchema" xmlns:xs="http://www.w3.org/2001/XMLSchema" xmlns:p="http://schemas.microsoft.com/office/2006/metadata/properties" xmlns:ns2="43b36a67-de28-4acf-90f2-065f628eb02a" xmlns:ns3="df27eefc-c45e-4ab9-9700-f0047e904df1" targetNamespace="http://schemas.microsoft.com/office/2006/metadata/properties" ma:root="true" ma:fieldsID="dff768bfc49f2de31e632b918dddc3fc" ns2:_="" ns3:_="">
    <xsd:import namespace="43b36a67-de28-4acf-90f2-065f628eb02a"/>
    <xsd:import namespace="df27eefc-c45e-4ab9-9700-f0047e904df1"/>
    <xsd:element name="properties">
      <xsd:complexType>
        <xsd:sequence>
          <xsd:element name="documentManagement">
            <xsd:complexType>
              <xsd:all>
                <xsd:element ref="ns2:Relatie_Naam" minOccurs="0"/>
                <xsd:element ref="ns2:Relatie_ID" minOccurs="0"/>
                <xsd:element ref="ns2:Branche" minOccurs="0"/>
                <xsd:element ref="ns2:Relatie_Beheerder" minOccurs="0"/>
                <xsd:element ref="ns2:Bezoek_Land" minOccurs="0"/>
                <xsd:element ref="ns2:Bezoek_Plaats" minOccurs="0"/>
                <xsd:element ref="ns2:Relatie_Soort" minOccurs="0"/>
                <xsd:element ref="ns2:Relatie_Nummer" minOccurs="0"/>
                <xsd:element ref="ns2:Map" minOccurs="0"/>
                <xsd:element ref="ns2:Project_ID" minOccurs="0"/>
                <xsd:element ref="ns2:Project_Naam" minOccurs="0"/>
                <xsd:element ref="ns2:Project_Nummer" minOccurs="0"/>
                <xsd:element ref="ns2:Project_Leider" minOccurs="0"/>
                <xsd:element ref="ns2:Project_Status" minOccurs="0"/>
                <xsd:element ref="ns2:Project_Contactpersoon" minOccurs="0"/>
                <xsd:element ref="ns2:Irrus_EntityId" minOccurs="0"/>
                <xsd:element ref="ns2:Irrus_EntityType"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b36a67-de28-4acf-90f2-065f628eb02a" elementFormDefault="qualified">
    <xsd:import namespace="http://schemas.microsoft.com/office/2006/documentManagement/types"/>
    <xsd:import namespace="http://schemas.microsoft.com/office/infopath/2007/PartnerControls"/>
    <xsd:element name="Relatie_Naam" ma:index="8" nillable="true" ma:displayName="Relatie_Naam" ma:internalName="Relatie_Naam">
      <xsd:simpleType>
        <xsd:restriction base="dms:Text"/>
      </xsd:simpleType>
    </xsd:element>
    <xsd:element name="Relatie_ID" ma:index="9" nillable="true" ma:displayName="Relatie_ID" ma:internalName="Relatie_ID">
      <xsd:simpleType>
        <xsd:restriction base="dms:Text"/>
      </xsd:simpleType>
    </xsd:element>
    <xsd:element name="Branche" ma:index="10" nillable="true" ma:displayName="Branche" ma:internalName="Branche">
      <xsd:simpleType>
        <xsd:restriction base="dms:Text"/>
      </xsd:simpleType>
    </xsd:element>
    <xsd:element name="Relatie_Beheerder" ma:index="11" nillable="true" ma:displayName="Relatie_Beheerder" ma:internalName="Relatie_Beheerder">
      <xsd:simpleType>
        <xsd:restriction base="dms:Text"/>
      </xsd:simpleType>
    </xsd:element>
    <xsd:element name="Bezoek_Land" ma:index="12" nillable="true" ma:displayName="Bezoek_Land" ma:internalName="Bezoek_Land">
      <xsd:simpleType>
        <xsd:restriction base="dms:Text"/>
      </xsd:simpleType>
    </xsd:element>
    <xsd:element name="Bezoek_Plaats" ma:index="13" nillable="true" ma:displayName="Bezoek_Plaats" ma:internalName="Bezoek_Plaats">
      <xsd:simpleType>
        <xsd:restriction base="dms:Text"/>
      </xsd:simpleType>
    </xsd:element>
    <xsd:element name="Relatie_Soort" ma:index="14" nillable="true" ma:displayName="Relatie_Soort" ma:internalName="Relatie_Soort">
      <xsd:simpleType>
        <xsd:restriction base="dms:Text"/>
      </xsd:simpleType>
    </xsd:element>
    <xsd:element name="Relatie_Nummer" ma:index="15" nillable="true" ma:displayName="Relatie_Nummer" ma:internalName="Relatie_Nummer">
      <xsd:simpleType>
        <xsd:restriction base="dms:Text"/>
      </xsd:simpleType>
    </xsd:element>
    <xsd:element name="Map" ma:index="16" nillable="true" ma:displayName="Map" ma:internalName="Map">
      <xsd:simpleType>
        <xsd:restriction base="dms:Text"/>
      </xsd:simpleType>
    </xsd:element>
    <xsd:element name="Project_ID" ma:index="17" nillable="true" ma:displayName="Project_ID" ma:internalName="Project_ID">
      <xsd:simpleType>
        <xsd:restriction base="dms:Text"/>
      </xsd:simpleType>
    </xsd:element>
    <xsd:element name="Project_Naam" ma:index="18" nillable="true" ma:displayName="Project_Naam" ma:internalName="Project_Naam">
      <xsd:simpleType>
        <xsd:restriction base="dms:Text"/>
      </xsd:simpleType>
    </xsd:element>
    <xsd:element name="Project_Nummer" ma:index="19" nillable="true" ma:displayName="Project_Nummer" ma:internalName="Project_Nummer">
      <xsd:simpleType>
        <xsd:restriction base="dms:Text"/>
      </xsd:simpleType>
    </xsd:element>
    <xsd:element name="Project_Leider" ma:index="20" nillable="true" ma:displayName="Project_Leider" ma:internalName="Project_Leider">
      <xsd:simpleType>
        <xsd:restriction base="dms:Text"/>
      </xsd:simpleType>
    </xsd:element>
    <xsd:element name="Project_Status" ma:index="21" nillable="true" ma:displayName="Project_Status" ma:internalName="Project_Status">
      <xsd:simpleType>
        <xsd:restriction base="dms:Text"/>
      </xsd:simpleType>
    </xsd:element>
    <xsd:element name="Project_Contactpersoon" ma:index="22" nillable="true" ma:displayName="Project_Contactpersoon" ma:internalName="Project_Contactpersoon">
      <xsd:simpleType>
        <xsd:restriction base="dms:Text"/>
      </xsd:simpleType>
    </xsd:element>
    <xsd:element name="Irrus_EntityId" ma:index="23" nillable="true" ma:displayName="Irrus_EntityId" ma:internalName="Irrus_EntityId">
      <xsd:simpleType>
        <xsd:restriction base="dms:Text"/>
      </xsd:simpleType>
    </xsd:element>
    <xsd:element name="Irrus_EntityType" ma:index="24" nillable="true" ma:displayName="Irrus_EntityType" ma:internalName="Irrus_EntityType">
      <xsd:simpleType>
        <xsd:restriction base="dms:Text"/>
      </xsd:simpleType>
    </xsd:element>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Tags" ma:index="27" nillable="true" ma:displayName="Tags" ma:internalName="MediaServiceAutoTags" ma:readOnly="true">
      <xsd:simpleType>
        <xsd:restriction base="dms:Text"/>
      </xsd:simpleType>
    </xsd:element>
    <xsd:element name="MediaServiceOCR" ma:index="28" nillable="true" ma:displayName="Extracted Text" ma:internalName="MediaServiceOCR" ma:readOnly="true">
      <xsd:simpleType>
        <xsd:restriction base="dms:Note">
          <xsd:maxLength value="255"/>
        </xsd:restriction>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ServiceDateTaken" ma:index="31" nillable="true" ma:displayName="MediaServiceDateTaken" ma:hidden="true" ma:internalName="MediaServiceDateTaken" ma:readOnly="true">
      <xsd:simpleType>
        <xsd:restriction base="dms:Text"/>
      </xsd:simpleType>
    </xsd:element>
    <xsd:element name="MediaLengthInSeconds" ma:index="32" nillable="true" ma:displayName="MediaLengthInSeconds" ma:hidden="true" ma:internalName="MediaLengthInSeconds" ma:readOnly="true">
      <xsd:simpleType>
        <xsd:restriction base="dms:Unknown"/>
      </xsd:simpleType>
    </xsd:element>
    <xsd:element name="MediaServiceLocation" ma:index="33" nillable="true" ma:displayName="Location" ma:internalName="MediaServiceLocation" ma:readOnly="true">
      <xsd:simpleType>
        <xsd:restriction base="dms:Text"/>
      </xsd:simpleType>
    </xsd:element>
    <xsd:element name="lcf76f155ced4ddcb4097134ff3c332f" ma:index="35" nillable="true" ma:taxonomy="true" ma:internalName="lcf76f155ced4ddcb4097134ff3c332f" ma:taxonomyFieldName="MediaServiceImageTags" ma:displayName="Afbeeldingtags" ma:readOnly="false" ma:fieldId="{5cf76f15-5ced-4ddc-b409-7134ff3c332f}" ma:taxonomyMulti="true" ma:sspId="d264d00b-74fc-4c5f-af30-dae1380e3e5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9" nillable="true" ma:displayName="MediaServiceObjectDetectorVersions" ma:hidden="true" ma:indexed="true" ma:internalName="MediaServiceObjectDetectorVersions" ma:readOnly="true">
      <xsd:simpleType>
        <xsd:restriction base="dms:Text"/>
      </xsd:simpleType>
    </xsd:element>
    <xsd:element name="MediaServiceSearchProperties" ma:index="40" nillable="true" ma:displayName="MediaServiceSearchProperties" ma:hidden="true" ma:internalName="MediaServiceSearchProperties" ma:readOnly="true">
      <xsd:simpleType>
        <xsd:restriction base="dms:Note"/>
      </xsd:simpleType>
    </xsd:element>
    <xsd:element name="MediaServiceBillingMetadata" ma:index="4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27eefc-c45e-4ab9-9700-f0047e904df1" elementFormDefault="qualified">
    <xsd:import namespace="http://schemas.microsoft.com/office/2006/documentManagement/types"/>
    <xsd:import namespace="http://schemas.microsoft.com/office/infopath/2007/PartnerControls"/>
    <xsd:element name="TaxCatchAll" ma:index="36" nillable="true" ma:displayName="Taxonomy Catch All Column" ma:hidden="true" ma:list="{15cd3c0f-ac4f-4880-b6a2-a8554683852a}" ma:internalName="TaxCatchAll" ma:showField="CatchAllData" ma:web="df27eefc-c45e-4ab9-9700-f0047e904df1">
      <xsd:complexType>
        <xsd:complexContent>
          <xsd:extension base="dms:MultiChoiceLookup">
            <xsd:sequence>
              <xsd:element name="Value" type="dms:Lookup" maxOccurs="unbounded" minOccurs="0" nillable="true"/>
            </xsd:sequence>
          </xsd:extension>
        </xsd:complexContent>
      </xsd:complexType>
    </xsd:element>
    <xsd:element name="SharedWithUsers" ma:index="3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roject_Leider xmlns="43b36a67-de28-4acf-90f2-065f628eb02a" xsi:nil="true"/>
    <Relatie_Soort xmlns="43b36a67-de28-4acf-90f2-065f628eb02a" xsi:nil="true"/>
    <Branche xmlns="43b36a67-de28-4acf-90f2-065f628eb02a" xsi:nil="true"/>
    <Project_Naam xmlns="43b36a67-de28-4acf-90f2-065f628eb02a" xsi:nil="true"/>
    <Project_ID xmlns="43b36a67-de28-4acf-90f2-065f628eb02a" xsi:nil="true"/>
    <Bezoek_Plaats xmlns="43b36a67-de28-4acf-90f2-065f628eb02a" xsi:nil="true"/>
    <Project_Status xmlns="43b36a67-de28-4acf-90f2-065f628eb02a" xsi:nil="true"/>
    <TaxCatchAll xmlns="df27eefc-c45e-4ab9-9700-f0047e904df1" xsi:nil="true"/>
    <Relatie_Naam xmlns="43b36a67-de28-4acf-90f2-065f628eb02a" xsi:nil="true"/>
    <Project_Nummer xmlns="43b36a67-de28-4acf-90f2-065f628eb02a" xsi:nil="true"/>
    <Relatie_Nummer xmlns="43b36a67-de28-4acf-90f2-065f628eb02a" xsi:nil="true"/>
    <Relatie_ID xmlns="43b36a67-de28-4acf-90f2-065f628eb02a" xsi:nil="true"/>
    <Bezoek_Land xmlns="43b36a67-de28-4acf-90f2-065f628eb02a" xsi:nil="true"/>
    <Project_Contactpersoon xmlns="43b36a67-de28-4acf-90f2-065f628eb02a" xsi:nil="true"/>
    <Irrus_EntityId xmlns="43b36a67-de28-4acf-90f2-065f628eb02a" xsi:nil="true"/>
    <Map xmlns="43b36a67-de28-4acf-90f2-065f628eb02a" xsi:nil="true"/>
    <Relatie_Beheerder xmlns="43b36a67-de28-4acf-90f2-065f628eb02a" xsi:nil="true"/>
    <lcf76f155ced4ddcb4097134ff3c332f xmlns="43b36a67-de28-4acf-90f2-065f628eb02a">
      <Terms xmlns="http://schemas.microsoft.com/office/infopath/2007/PartnerControls"/>
    </lcf76f155ced4ddcb4097134ff3c332f>
    <Irrus_EntityType xmlns="43b36a67-de28-4acf-90f2-065f628eb02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AEDD94-FD89-40D9-9A94-0297C78035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b36a67-de28-4acf-90f2-065f628eb02a"/>
    <ds:schemaRef ds:uri="df27eefc-c45e-4ab9-9700-f0047e904d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258CEE6-866F-4765-BD94-3B8F72AC5172}">
  <ds:schemaRefs>
    <ds:schemaRef ds:uri="http://purl.org/dc/dcmitype/"/>
    <ds:schemaRef ds:uri="http://schemas.microsoft.com/office/2006/documentManagement/types"/>
    <ds:schemaRef ds:uri="http://purl.org/dc/elements/1.1/"/>
    <ds:schemaRef ds:uri="http://www.w3.org/XML/1998/namespace"/>
    <ds:schemaRef ds:uri="http://schemas.openxmlformats.org/package/2006/metadata/core-properties"/>
    <ds:schemaRef ds:uri="43b36a67-de28-4acf-90f2-065f628eb02a"/>
    <ds:schemaRef ds:uri="http://purl.org/dc/terms/"/>
    <ds:schemaRef ds:uri="http://schemas.microsoft.com/office/infopath/2007/PartnerControls"/>
    <ds:schemaRef ds:uri="df27eefc-c45e-4ab9-9700-f0047e904df1"/>
    <ds:schemaRef ds:uri="http://schemas.microsoft.com/office/2006/metadata/properties"/>
  </ds:schemaRefs>
</ds:datastoreItem>
</file>

<file path=customXml/itemProps3.xml><?xml version="1.0" encoding="utf-8"?>
<ds:datastoreItem xmlns:ds="http://schemas.openxmlformats.org/officeDocument/2006/customXml" ds:itemID="{540928B7-A530-4D32-863B-C593030933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301</TotalTime>
  <Words>1129</Words>
  <Application>Microsoft Office PowerPoint</Application>
  <PresentationFormat>Breedbeeld</PresentationFormat>
  <Paragraphs>105</Paragraphs>
  <Slides>17</Slides>
  <Notes>17</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17</vt:i4>
      </vt:variant>
    </vt:vector>
  </HeadingPairs>
  <TitlesOfParts>
    <vt:vector size="23" baseType="lpstr">
      <vt:lpstr>Arial</vt:lpstr>
      <vt:lpstr>Rubik</vt:lpstr>
      <vt:lpstr>Wingdings 2</vt:lpstr>
      <vt:lpstr>Calibri</vt:lpstr>
      <vt:lpstr>Wingdings</vt:lpstr>
      <vt:lpstr>URETEK</vt:lpstr>
      <vt:lpstr>Draagkrachtverbetering door injectie</vt:lpstr>
      <vt:lpstr>Enkele van onze technieken</vt:lpstr>
      <vt:lpstr> </vt:lpstr>
      <vt:lpstr> </vt:lpstr>
      <vt:lpstr>deepinjection</vt:lpstr>
      <vt:lpstr> </vt:lpstr>
      <vt:lpstr> </vt:lpstr>
      <vt:lpstr> </vt:lpstr>
      <vt:lpstr> </vt:lpstr>
      <vt:lpstr> </vt:lpstr>
      <vt:lpstr> </vt:lpstr>
      <vt:lpstr> </vt:lpstr>
      <vt:lpstr>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update-marketinggoals-2022-2023</dc:title>
  <dc:creator>Sebastian Flügge</dc:creator>
  <cp:lastModifiedBy>Angelique van Tongeren</cp:lastModifiedBy>
  <cp:revision>178</cp:revision>
  <dcterms:created xsi:type="dcterms:W3CDTF">2020-11-12T16:32:36Z</dcterms:created>
  <dcterms:modified xsi:type="dcterms:W3CDTF">2025-11-10T15:10:10Z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0x010100DEA482E67D57494C9075C56481A0D9D9</vt:lpwstr>
  </property>
  <property fmtid="{D5CDD505-2E9C-101B-9397-08002B2CF9AE}" pid="3" name="MediaServiceImageTags">
    <vt:lpwstr/>
  </property>
</Properties>
</file>