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
  </p:notesMasterIdLst>
  <p:sldIdLst>
    <p:sldId id="256" r:id="rId2"/>
    <p:sldId id="258" r:id="rId3"/>
    <p:sldId id="259" r:id="rId4"/>
    <p:sldId id="264" r:id="rId5"/>
    <p:sldId id="265" r:id="rId6"/>
    <p:sldId id="266" r:id="rId7"/>
  </p:sldIdLst>
  <p:sldSz cx="24123650" cy="15230475"/>
  <p:notesSz cx="7102475" cy="10234613"/>
  <p:defaultTextStyle>
    <a:defPPr>
      <a:defRPr lang="nl-NL"/>
    </a:defPPr>
    <a:lvl1pPr marL="0" algn="l" defTabSz="2248784" rtl="0" eaLnBrk="1" latinLnBrk="0" hangingPunct="1">
      <a:defRPr sz="4400" kern="1200">
        <a:solidFill>
          <a:schemeClr val="tx1"/>
        </a:solidFill>
        <a:latin typeface="+mn-lt"/>
        <a:ea typeface="+mn-ea"/>
        <a:cs typeface="+mn-cs"/>
      </a:defRPr>
    </a:lvl1pPr>
    <a:lvl2pPr marL="1124392" algn="l" defTabSz="2248784" rtl="0" eaLnBrk="1" latinLnBrk="0" hangingPunct="1">
      <a:defRPr sz="4400" kern="1200">
        <a:solidFill>
          <a:schemeClr val="tx1"/>
        </a:solidFill>
        <a:latin typeface="+mn-lt"/>
        <a:ea typeface="+mn-ea"/>
        <a:cs typeface="+mn-cs"/>
      </a:defRPr>
    </a:lvl2pPr>
    <a:lvl3pPr marL="2248784" algn="l" defTabSz="2248784" rtl="0" eaLnBrk="1" latinLnBrk="0" hangingPunct="1">
      <a:defRPr sz="4400" kern="1200">
        <a:solidFill>
          <a:schemeClr val="tx1"/>
        </a:solidFill>
        <a:latin typeface="+mn-lt"/>
        <a:ea typeface="+mn-ea"/>
        <a:cs typeface="+mn-cs"/>
      </a:defRPr>
    </a:lvl3pPr>
    <a:lvl4pPr marL="3373176" algn="l" defTabSz="2248784" rtl="0" eaLnBrk="1" latinLnBrk="0" hangingPunct="1">
      <a:defRPr sz="4400" kern="1200">
        <a:solidFill>
          <a:schemeClr val="tx1"/>
        </a:solidFill>
        <a:latin typeface="+mn-lt"/>
        <a:ea typeface="+mn-ea"/>
        <a:cs typeface="+mn-cs"/>
      </a:defRPr>
    </a:lvl4pPr>
    <a:lvl5pPr marL="4497568" algn="l" defTabSz="2248784" rtl="0" eaLnBrk="1" latinLnBrk="0" hangingPunct="1">
      <a:defRPr sz="4400" kern="1200">
        <a:solidFill>
          <a:schemeClr val="tx1"/>
        </a:solidFill>
        <a:latin typeface="+mn-lt"/>
        <a:ea typeface="+mn-ea"/>
        <a:cs typeface="+mn-cs"/>
      </a:defRPr>
    </a:lvl5pPr>
    <a:lvl6pPr marL="5621960" algn="l" defTabSz="2248784" rtl="0" eaLnBrk="1" latinLnBrk="0" hangingPunct="1">
      <a:defRPr sz="4400" kern="1200">
        <a:solidFill>
          <a:schemeClr val="tx1"/>
        </a:solidFill>
        <a:latin typeface="+mn-lt"/>
        <a:ea typeface="+mn-ea"/>
        <a:cs typeface="+mn-cs"/>
      </a:defRPr>
    </a:lvl6pPr>
    <a:lvl7pPr marL="6746352" algn="l" defTabSz="2248784" rtl="0" eaLnBrk="1" latinLnBrk="0" hangingPunct="1">
      <a:defRPr sz="4400" kern="1200">
        <a:solidFill>
          <a:schemeClr val="tx1"/>
        </a:solidFill>
        <a:latin typeface="+mn-lt"/>
        <a:ea typeface="+mn-ea"/>
        <a:cs typeface="+mn-cs"/>
      </a:defRPr>
    </a:lvl7pPr>
    <a:lvl8pPr marL="7870744" algn="l" defTabSz="2248784" rtl="0" eaLnBrk="1" latinLnBrk="0" hangingPunct="1">
      <a:defRPr sz="4400" kern="1200">
        <a:solidFill>
          <a:schemeClr val="tx1"/>
        </a:solidFill>
        <a:latin typeface="+mn-lt"/>
        <a:ea typeface="+mn-ea"/>
        <a:cs typeface="+mn-cs"/>
      </a:defRPr>
    </a:lvl8pPr>
    <a:lvl9pPr marL="8995136" algn="l" defTabSz="2248784" rtl="0" eaLnBrk="1" latinLnBrk="0" hangingPunct="1">
      <a:defRPr sz="44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542D9484-ED6D-4DBD-A77C-9D00E00269DA}">
          <p14:sldIdLst>
            <p14:sldId id="256"/>
            <p14:sldId id="258"/>
            <p14:sldId id="259"/>
            <p14:sldId id="264"/>
            <p14:sldId id="265"/>
            <p14:sldId id="266"/>
          </p14:sldIdLst>
        </p14:section>
      </p14:sectionLst>
    </p:ext>
    <p:ext uri="{EFAFB233-063F-42B5-8137-9DF3F51BA10A}">
      <p15:sldGuideLst xmlns:p15="http://schemas.microsoft.com/office/powerpoint/2012/main">
        <p15:guide id="1" orient="horz" pos="4797">
          <p15:clr>
            <a:srgbClr val="A4A3A4"/>
          </p15:clr>
        </p15:guide>
        <p15:guide id="2" pos="759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72" y="132"/>
      </p:cViewPr>
      <p:guideLst>
        <p:guide orient="horz" pos="4797"/>
        <p:guide pos="759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7739" cy="513508"/>
          </a:xfrm>
          <a:prstGeom prst="rect">
            <a:avLst/>
          </a:prstGeom>
        </p:spPr>
        <p:txBody>
          <a:bodyPr vert="horz" lIns="99066" tIns="49533" rIns="99066" bIns="49533" rtlCol="0"/>
          <a:lstStyle>
            <a:lvl1pPr algn="l">
              <a:defRPr sz="1300"/>
            </a:lvl1pPr>
          </a:lstStyle>
          <a:p>
            <a:endParaRPr lang="nl-NL" dirty="0"/>
          </a:p>
        </p:txBody>
      </p:sp>
      <p:sp>
        <p:nvSpPr>
          <p:cNvPr id="3" name="Tijdelijke aanduiding voor datum 2"/>
          <p:cNvSpPr>
            <a:spLocks noGrp="1"/>
          </p:cNvSpPr>
          <p:nvPr>
            <p:ph type="dt" idx="1"/>
          </p:nvPr>
        </p:nvSpPr>
        <p:spPr>
          <a:xfrm>
            <a:off x="4023092" y="0"/>
            <a:ext cx="3077739" cy="513508"/>
          </a:xfrm>
          <a:prstGeom prst="rect">
            <a:avLst/>
          </a:prstGeom>
        </p:spPr>
        <p:txBody>
          <a:bodyPr vert="horz" lIns="99066" tIns="49533" rIns="99066" bIns="49533" rtlCol="0"/>
          <a:lstStyle>
            <a:lvl1pPr algn="r">
              <a:defRPr sz="1300"/>
            </a:lvl1pPr>
          </a:lstStyle>
          <a:p>
            <a:fld id="{45079774-54AB-4D07-9AC4-5E1BC8299E9B}" type="datetimeFigureOut">
              <a:rPr lang="nl-NL" smtClean="0"/>
              <a:t>1-12-2015</a:t>
            </a:fld>
            <a:endParaRPr lang="nl-NL" dirty="0"/>
          </a:p>
        </p:txBody>
      </p:sp>
      <p:sp>
        <p:nvSpPr>
          <p:cNvPr id="4" name="Tijdelijke aanduiding voor dia-afbeelding 3"/>
          <p:cNvSpPr>
            <a:spLocks noGrp="1" noRot="1" noChangeAspect="1"/>
          </p:cNvSpPr>
          <p:nvPr>
            <p:ph type="sldImg" idx="2"/>
          </p:nvPr>
        </p:nvSpPr>
        <p:spPr>
          <a:xfrm>
            <a:off x="815975" y="1279525"/>
            <a:ext cx="5470525" cy="3454400"/>
          </a:xfrm>
          <a:prstGeom prst="rect">
            <a:avLst/>
          </a:prstGeom>
          <a:noFill/>
          <a:ln w="12700">
            <a:solidFill>
              <a:prstClr val="black"/>
            </a:solidFill>
          </a:ln>
        </p:spPr>
        <p:txBody>
          <a:bodyPr vert="horz" lIns="99066" tIns="49533" rIns="99066" bIns="49533" rtlCol="0" anchor="ctr"/>
          <a:lstStyle/>
          <a:p>
            <a:endParaRPr lang="nl-NL" dirty="0"/>
          </a:p>
        </p:txBody>
      </p:sp>
      <p:sp>
        <p:nvSpPr>
          <p:cNvPr id="5" name="Tijdelijke aanduiding voor notities 4"/>
          <p:cNvSpPr>
            <a:spLocks noGrp="1"/>
          </p:cNvSpPr>
          <p:nvPr>
            <p:ph type="body" sz="quarter" idx="3"/>
          </p:nvPr>
        </p:nvSpPr>
        <p:spPr>
          <a:xfrm>
            <a:off x="710248" y="4925407"/>
            <a:ext cx="5681980" cy="4029879"/>
          </a:xfrm>
          <a:prstGeom prst="rect">
            <a:avLst/>
          </a:prstGeom>
        </p:spPr>
        <p:txBody>
          <a:bodyPr vert="horz" lIns="99066" tIns="49533" rIns="99066" bIns="49533"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721107"/>
            <a:ext cx="3077739" cy="513507"/>
          </a:xfrm>
          <a:prstGeom prst="rect">
            <a:avLst/>
          </a:prstGeom>
        </p:spPr>
        <p:txBody>
          <a:bodyPr vert="horz" lIns="99066" tIns="49533" rIns="99066" bIns="49533"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3092" y="9721107"/>
            <a:ext cx="3077739" cy="513507"/>
          </a:xfrm>
          <a:prstGeom prst="rect">
            <a:avLst/>
          </a:prstGeom>
        </p:spPr>
        <p:txBody>
          <a:bodyPr vert="horz" lIns="99066" tIns="49533" rIns="99066" bIns="49533" rtlCol="0" anchor="b"/>
          <a:lstStyle>
            <a:lvl1pPr algn="r">
              <a:defRPr sz="1300"/>
            </a:lvl1pPr>
          </a:lstStyle>
          <a:p>
            <a:fld id="{BE688751-7656-476F-9EED-F882CB92944D}" type="slidenum">
              <a:rPr lang="nl-NL" smtClean="0"/>
              <a:t>‹nr.›</a:t>
            </a:fld>
            <a:endParaRPr lang="nl-NL" dirty="0"/>
          </a:p>
        </p:txBody>
      </p:sp>
    </p:spTree>
    <p:extLst>
      <p:ext uri="{BB962C8B-B14F-4D97-AF65-F5344CB8AC3E}">
        <p14:creationId xmlns:p14="http://schemas.microsoft.com/office/powerpoint/2010/main" val="109545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688751-7656-476F-9EED-F882CB92944D}" type="slidenum">
              <a:rPr lang="nl-NL" smtClean="0"/>
              <a:t>1</a:t>
            </a:fld>
            <a:endParaRPr lang="nl-NL" dirty="0"/>
          </a:p>
        </p:txBody>
      </p:sp>
    </p:spTree>
    <p:extLst>
      <p:ext uri="{BB962C8B-B14F-4D97-AF65-F5344CB8AC3E}">
        <p14:creationId xmlns:p14="http://schemas.microsoft.com/office/powerpoint/2010/main" val="12527227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agina 1">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9"/>
          <p:cNvSpPr>
            <a:spLocks noGrp="1"/>
          </p:cNvSpPr>
          <p:nvPr>
            <p:ph type="body" sz="quarter" idx="13" hasCustomPrompt="1"/>
          </p:nvPr>
        </p:nvSpPr>
        <p:spPr>
          <a:xfrm>
            <a:off x="7275555" y="5114908"/>
            <a:ext cx="12501574" cy="2571768"/>
          </a:xfrm>
          <a:prstGeom prst="rect">
            <a:avLst/>
          </a:prstGeom>
        </p:spPr>
        <p:txBody>
          <a:bodyPr/>
          <a:lstStyle>
            <a:lvl1pPr marL="0" indent="0">
              <a:buFontTx/>
              <a:buNone/>
              <a:defRPr sz="7200" b="1">
                <a:solidFill>
                  <a:schemeClr val="tx1"/>
                </a:solidFill>
              </a:defRPr>
            </a:lvl1pPr>
          </a:lstStyle>
          <a:p>
            <a:pPr lvl="0"/>
            <a:r>
              <a:rPr lang="nl-NL" dirty="0" smtClean="0"/>
              <a:t>Plaats hier uw titel</a:t>
            </a:r>
            <a:endParaRPr lang="nl-NL" dirty="0"/>
          </a:p>
        </p:txBody>
      </p:sp>
      <p:sp>
        <p:nvSpPr>
          <p:cNvPr id="4" name="Titel 5"/>
          <p:cNvSpPr>
            <a:spLocks noGrp="1"/>
          </p:cNvSpPr>
          <p:nvPr>
            <p:ph type="title" hasCustomPrompt="1"/>
          </p:nvPr>
        </p:nvSpPr>
        <p:spPr>
          <a:xfrm>
            <a:off x="7296400" y="8216798"/>
            <a:ext cx="12480729" cy="5827859"/>
          </a:xfrm>
          <a:prstGeom prst="rect">
            <a:avLst/>
          </a:prstGeom>
        </p:spPr>
        <p:txBody>
          <a:bodyPr/>
          <a:lstStyle>
            <a:lvl1pPr algn="l">
              <a:defRPr sz="2800">
                <a:solidFill>
                  <a:schemeClr val="tx1"/>
                </a:solidFill>
              </a:defRPr>
            </a:lvl1pPr>
          </a:lstStyle>
          <a:p>
            <a:r>
              <a:rPr lang="nl-NL" dirty="0" smtClean="0"/>
              <a:t>Plaats hier uw tekst.</a:t>
            </a:r>
            <a:endParaRPr lang="nl-NL" dirty="0"/>
          </a:p>
        </p:txBody>
      </p:sp>
      <p:sp>
        <p:nvSpPr>
          <p:cNvPr id="5" name="Tijdelijke aanduiding voor tekst 18"/>
          <p:cNvSpPr>
            <a:spLocks noGrp="1"/>
          </p:cNvSpPr>
          <p:nvPr>
            <p:ph type="body" sz="quarter" idx="16" hasCustomPrompt="1"/>
          </p:nvPr>
        </p:nvSpPr>
        <p:spPr>
          <a:xfrm>
            <a:off x="1060373" y="14759037"/>
            <a:ext cx="13573220" cy="428628"/>
          </a:xfrm>
          <a:prstGeom prst="rect">
            <a:avLst/>
          </a:prstGeom>
        </p:spPr>
        <p:txBody>
          <a:bodyPr/>
          <a:lstStyle>
            <a:lvl1pPr marL="0" indent="0">
              <a:buFontTx/>
              <a:buNone/>
              <a:defRPr sz="2000" baseline="0">
                <a:solidFill>
                  <a:schemeClr val="bg1"/>
                </a:solidFill>
              </a:defRPr>
            </a:lvl1pPr>
          </a:lstStyle>
          <a:p>
            <a:pPr lvl="0"/>
            <a:r>
              <a:rPr lang="nl-NL" dirty="0" smtClean="0"/>
              <a:t>Onderwerp presentatie</a:t>
            </a:r>
            <a:endParaRPr lang="nl-NL" dirty="0"/>
          </a:p>
        </p:txBody>
      </p:sp>
      <p:sp>
        <p:nvSpPr>
          <p:cNvPr id="2" name="AutoShape 2" descr="imap://pmoerker@imap.xs4all.nl:143/fetch%3EUID%3E/INBOX%3E29602?part=1.2&amp;filename=image002.jpg"/>
          <p:cNvSpPr>
            <a:spLocks noChangeAspect="1" noChangeArrowheads="1"/>
          </p:cNvSpPr>
          <p:nvPr userDrawn="1"/>
        </p:nvSpPr>
        <p:spPr bwMode="auto">
          <a:xfrm>
            <a:off x="155575" y="-525463"/>
            <a:ext cx="1990725" cy="1104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6" name="AutoShape 4" descr="imap://pmoerker@imap.xs4all.nl:143/fetch%3EUID%3E/INBOX%3E29602?part=1.2&amp;filename=image002.jpg"/>
          <p:cNvSpPr>
            <a:spLocks noChangeAspect="1" noChangeArrowheads="1"/>
          </p:cNvSpPr>
          <p:nvPr userDrawn="1"/>
        </p:nvSpPr>
        <p:spPr bwMode="auto">
          <a:xfrm>
            <a:off x="307975" y="-373063"/>
            <a:ext cx="1990725" cy="1104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pic>
        <p:nvPicPr>
          <p:cNvPr id="7" name="Afbeelding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25521" y="796241"/>
            <a:ext cx="6493931" cy="3604287"/>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Rechts + Afbeeld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3"/>
          <p:cNvSpPr>
            <a:spLocks noGrp="1"/>
          </p:cNvSpPr>
          <p:nvPr>
            <p:ph type="body" sz="quarter" idx="10" hasCustomPrompt="1"/>
          </p:nvPr>
        </p:nvSpPr>
        <p:spPr>
          <a:xfrm>
            <a:off x="6489661" y="1685926"/>
            <a:ext cx="13501713" cy="1571593"/>
          </a:xfrm>
          <a:prstGeom prst="rect">
            <a:avLst/>
          </a:prstGeom>
        </p:spPr>
        <p:txBody>
          <a:bodyPr/>
          <a:lstStyle>
            <a:lvl1pPr marL="0" indent="0">
              <a:buNone/>
              <a:defRPr sz="4800" b="1">
                <a:solidFill>
                  <a:schemeClr val="tx1"/>
                </a:solidFill>
              </a:defRPr>
            </a:lvl1pPr>
          </a:lstStyle>
          <a:p>
            <a:pPr lvl="0"/>
            <a:r>
              <a:rPr lang="nl-NL" dirty="0" smtClean="0"/>
              <a:t>Plaats hier uw titel</a:t>
            </a:r>
            <a:endParaRPr lang="nl-NL" dirty="0"/>
          </a:p>
        </p:txBody>
      </p:sp>
      <p:sp>
        <p:nvSpPr>
          <p:cNvPr id="4" name="Tijdelijke aanduiding voor tekst 5"/>
          <p:cNvSpPr>
            <a:spLocks noGrp="1"/>
          </p:cNvSpPr>
          <p:nvPr>
            <p:ph type="body" sz="quarter" idx="11" hasCustomPrompt="1"/>
          </p:nvPr>
        </p:nvSpPr>
        <p:spPr>
          <a:xfrm>
            <a:off x="6489661" y="3686175"/>
            <a:ext cx="10429879" cy="10287000"/>
          </a:xfrm>
          <a:prstGeom prst="rect">
            <a:avLst/>
          </a:prstGeom>
        </p:spPr>
        <p:txBody>
          <a:bodyPr/>
          <a:lstStyle>
            <a:lvl1pPr>
              <a:buFontTx/>
              <a:buNone/>
              <a:defRPr sz="2800">
                <a:solidFill>
                  <a:schemeClr val="tx1"/>
                </a:solidFill>
              </a:defRPr>
            </a:lvl1pPr>
          </a:lstStyle>
          <a:p>
            <a:pPr lvl="0"/>
            <a:r>
              <a:rPr lang="nl-NL" dirty="0" smtClean="0"/>
              <a:t>Plaats hier uw tekst.</a:t>
            </a:r>
            <a:endParaRPr lang="nl-NL" dirty="0"/>
          </a:p>
        </p:txBody>
      </p:sp>
      <p:sp>
        <p:nvSpPr>
          <p:cNvPr id="5" name="Tijdelijke aanduiding voor afbeelding 6"/>
          <p:cNvSpPr>
            <a:spLocks noGrp="1"/>
          </p:cNvSpPr>
          <p:nvPr>
            <p:ph type="pic" sz="quarter" idx="17" hasCustomPrompt="1"/>
          </p:nvPr>
        </p:nvSpPr>
        <p:spPr>
          <a:xfrm>
            <a:off x="17491166" y="3686147"/>
            <a:ext cx="5643549" cy="10287028"/>
          </a:xfrm>
          <a:prstGeom prst="rect">
            <a:avLst/>
          </a:prstGeom>
        </p:spPr>
        <p:txBody>
          <a:bodyPr/>
          <a:lstStyle>
            <a:lvl1pPr marL="0" indent="0">
              <a:buFontTx/>
              <a:buNone/>
              <a:defRPr sz="4000">
                <a:solidFill>
                  <a:schemeClr val="tx1"/>
                </a:solidFill>
              </a:defRPr>
            </a:lvl1pPr>
          </a:lstStyle>
          <a:p>
            <a:r>
              <a:rPr lang="nl-NL" dirty="0" smtClean="0"/>
              <a:t>Klik hier om een afbeelding of een grafiek te plaatsen.</a:t>
            </a:r>
            <a:endParaRPr lang="nl-NL" dirty="0"/>
          </a:p>
        </p:txBody>
      </p:sp>
      <p:sp>
        <p:nvSpPr>
          <p:cNvPr id="6" name="Tijdelijke aanduiding voor tekst 18"/>
          <p:cNvSpPr>
            <a:spLocks noGrp="1"/>
          </p:cNvSpPr>
          <p:nvPr>
            <p:ph type="body" sz="quarter" idx="16" hasCustomPrompt="1"/>
          </p:nvPr>
        </p:nvSpPr>
        <p:spPr>
          <a:xfrm>
            <a:off x="1060373" y="14759037"/>
            <a:ext cx="13573220" cy="428628"/>
          </a:xfrm>
          <a:prstGeom prst="rect">
            <a:avLst/>
          </a:prstGeom>
        </p:spPr>
        <p:txBody>
          <a:bodyPr/>
          <a:lstStyle>
            <a:lvl1pPr marL="0" indent="0">
              <a:buFontTx/>
              <a:buNone/>
              <a:defRPr sz="2000" baseline="0">
                <a:solidFill>
                  <a:schemeClr val="bg1"/>
                </a:solidFill>
              </a:defRPr>
            </a:lvl1pPr>
          </a:lstStyle>
          <a:p>
            <a:pPr lvl="0"/>
            <a:r>
              <a:rPr lang="nl-NL" dirty="0" smtClean="0"/>
              <a:t>Onderwerp presentatie</a:t>
            </a:r>
            <a:endParaRPr lang="nl-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18"/>
          <p:cNvSpPr>
            <a:spLocks noGrp="1"/>
          </p:cNvSpPr>
          <p:nvPr>
            <p:ph type="body" sz="quarter" idx="16" hasCustomPrompt="1"/>
          </p:nvPr>
        </p:nvSpPr>
        <p:spPr>
          <a:xfrm>
            <a:off x="1060373" y="14759037"/>
            <a:ext cx="13573220" cy="428628"/>
          </a:xfrm>
          <a:prstGeom prst="rect">
            <a:avLst/>
          </a:prstGeom>
        </p:spPr>
        <p:txBody>
          <a:bodyPr/>
          <a:lstStyle>
            <a:lvl1pPr marL="0" indent="0">
              <a:buFontTx/>
              <a:buNone/>
              <a:defRPr sz="2000" baseline="0">
                <a:solidFill>
                  <a:schemeClr val="bg1"/>
                </a:solidFill>
              </a:defRPr>
            </a:lvl1pPr>
          </a:lstStyle>
          <a:p>
            <a:pPr lvl="0"/>
            <a:r>
              <a:rPr lang="nl-NL" dirty="0" smtClean="0"/>
              <a:t>Onderwerp presentatie</a:t>
            </a:r>
            <a:endParaRPr lang="nl-NL" dirty="0"/>
          </a:p>
        </p:txBody>
      </p:sp>
      <p:sp>
        <p:nvSpPr>
          <p:cNvPr id="5" name="Tijdelijke aanduiding voor inhoud 4"/>
          <p:cNvSpPr>
            <a:spLocks noGrp="1"/>
          </p:cNvSpPr>
          <p:nvPr>
            <p:ph sz="quarter" idx="17" hasCustomPrompt="1"/>
          </p:nvPr>
        </p:nvSpPr>
        <p:spPr>
          <a:xfrm>
            <a:off x="1060373" y="2328906"/>
            <a:ext cx="16930688" cy="11501437"/>
          </a:xfrm>
          <a:prstGeom prst="rect">
            <a:avLst/>
          </a:prstGeom>
        </p:spPr>
        <p:txBody>
          <a:bodyPr/>
          <a:lstStyle>
            <a:lvl1pPr marL="0">
              <a:buFontTx/>
              <a:buNone/>
              <a:defRPr sz="4500" baseline="0">
                <a:solidFill>
                  <a:schemeClr val="tx1"/>
                </a:solidFill>
              </a:defRPr>
            </a:lvl1pPr>
          </a:lstStyle>
          <a:p>
            <a:r>
              <a:rPr lang="nl-NL" dirty="0" smtClean="0"/>
              <a:t>Klik hier om een afbeelding, grafiek of een ander media document te plaatsen.</a:t>
            </a:r>
            <a:endParaRPr lang="nl-N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fbeelding + Bijschrif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18"/>
          <p:cNvSpPr>
            <a:spLocks noGrp="1"/>
          </p:cNvSpPr>
          <p:nvPr>
            <p:ph type="body" sz="quarter" idx="16" hasCustomPrompt="1"/>
          </p:nvPr>
        </p:nvSpPr>
        <p:spPr>
          <a:xfrm>
            <a:off x="1060373" y="14759037"/>
            <a:ext cx="13573220" cy="428628"/>
          </a:xfrm>
          <a:prstGeom prst="rect">
            <a:avLst/>
          </a:prstGeom>
        </p:spPr>
        <p:txBody>
          <a:bodyPr/>
          <a:lstStyle>
            <a:lvl1pPr marL="0" indent="0">
              <a:buFontTx/>
              <a:buNone/>
              <a:defRPr sz="2000" baseline="0">
                <a:solidFill>
                  <a:schemeClr val="bg1"/>
                </a:solidFill>
              </a:defRPr>
            </a:lvl1pPr>
          </a:lstStyle>
          <a:p>
            <a:pPr lvl="0"/>
            <a:r>
              <a:rPr lang="nl-NL" dirty="0" smtClean="0"/>
              <a:t>Onderwerp presentatie</a:t>
            </a:r>
            <a:endParaRPr lang="nl-NL" dirty="0"/>
          </a:p>
        </p:txBody>
      </p:sp>
      <p:sp>
        <p:nvSpPr>
          <p:cNvPr id="4" name="Tijdelijke aanduiding voor inhoud 4"/>
          <p:cNvSpPr>
            <a:spLocks noGrp="1"/>
          </p:cNvSpPr>
          <p:nvPr>
            <p:ph sz="quarter" idx="17" hasCustomPrompt="1"/>
          </p:nvPr>
        </p:nvSpPr>
        <p:spPr>
          <a:xfrm>
            <a:off x="1060373" y="2328906"/>
            <a:ext cx="16930688" cy="10358429"/>
          </a:xfrm>
          <a:prstGeom prst="rect">
            <a:avLst/>
          </a:prstGeom>
        </p:spPr>
        <p:txBody>
          <a:bodyPr/>
          <a:lstStyle>
            <a:lvl1pPr marL="0">
              <a:buFontTx/>
              <a:buNone/>
              <a:defRPr sz="4500" baseline="0">
                <a:solidFill>
                  <a:schemeClr val="tx1"/>
                </a:solidFill>
              </a:defRPr>
            </a:lvl1pPr>
          </a:lstStyle>
          <a:p>
            <a:r>
              <a:rPr lang="nl-NL" dirty="0" smtClean="0"/>
              <a:t>Klik hier om een afbeelding, grafiek of een ander media document te plaatsen.</a:t>
            </a:r>
            <a:endParaRPr lang="nl-NL" dirty="0"/>
          </a:p>
        </p:txBody>
      </p:sp>
      <p:sp>
        <p:nvSpPr>
          <p:cNvPr id="6" name="Tijdelijke aanduiding voor tekst 5"/>
          <p:cNvSpPr>
            <a:spLocks noGrp="1"/>
          </p:cNvSpPr>
          <p:nvPr>
            <p:ph type="body" sz="quarter" idx="18" hasCustomPrompt="1"/>
          </p:nvPr>
        </p:nvSpPr>
        <p:spPr>
          <a:xfrm>
            <a:off x="1060450" y="13187363"/>
            <a:ext cx="16930688" cy="1214437"/>
          </a:xfrm>
          <a:prstGeom prst="rect">
            <a:avLst/>
          </a:prstGeom>
        </p:spPr>
        <p:txBody>
          <a:bodyPr/>
          <a:lstStyle>
            <a:lvl2pPr marL="0">
              <a:buFontTx/>
              <a:buNone/>
              <a:defRPr sz="2800" baseline="0">
                <a:solidFill>
                  <a:srgbClr val="002F5F"/>
                </a:solidFill>
              </a:defRPr>
            </a:lvl2pPr>
          </a:lstStyle>
          <a:p>
            <a:pPr lvl="1"/>
            <a:r>
              <a:rPr lang="nl-NL" dirty="0" smtClean="0"/>
              <a:t>Plaats hier uw bijschrift</a:t>
            </a:r>
            <a:endParaRPr lang="nl-NL"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pagina Lee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pagina 1 + Afbeeld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18"/>
          <p:cNvSpPr>
            <a:spLocks noGrp="1"/>
          </p:cNvSpPr>
          <p:nvPr>
            <p:ph type="body" sz="quarter" idx="16" hasCustomPrompt="1"/>
          </p:nvPr>
        </p:nvSpPr>
        <p:spPr>
          <a:xfrm>
            <a:off x="1060373" y="14759037"/>
            <a:ext cx="13573220" cy="428628"/>
          </a:xfrm>
          <a:prstGeom prst="rect">
            <a:avLst/>
          </a:prstGeom>
        </p:spPr>
        <p:txBody>
          <a:bodyPr/>
          <a:lstStyle>
            <a:lvl1pPr marL="0" indent="0">
              <a:buFontTx/>
              <a:buNone/>
              <a:defRPr sz="2000" baseline="0">
                <a:solidFill>
                  <a:schemeClr val="bg1"/>
                </a:solidFill>
              </a:defRPr>
            </a:lvl1pPr>
          </a:lstStyle>
          <a:p>
            <a:pPr lvl="0"/>
            <a:r>
              <a:rPr lang="nl-NL" dirty="0" smtClean="0"/>
              <a:t>Onderwerp presentatie</a:t>
            </a:r>
            <a:endParaRPr lang="nl-NL" dirty="0"/>
          </a:p>
        </p:txBody>
      </p:sp>
      <p:sp>
        <p:nvSpPr>
          <p:cNvPr id="4" name="Tijdelijke aanduiding voor afbeelding 6"/>
          <p:cNvSpPr>
            <a:spLocks noGrp="1"/>
          </p:cNvSpPr>
          <p:nvPr>
            <p:ph type="pic" sz="quarter" idx="17" hasCustomPrompt="1"/>
          </p:nvPr>
        </p:nvSpPr>
        <p:spPr>
          <a:xfrm>
            <a:off x="7275480" y="7686675"/>
            <a:ext cx="12501650" cy="6286500"/>
          </a:xfrm>
          <a:prstGeom prst="rect">
            <a:avLst/>
          </a:prstGeom>
        </p:spPr>
        <p:txBody>
          <a:bodyPr/>
          <a:lstStyle>
            <a:lvl1pPr marL="0" indent="0">
              <a:buFontTx/>
              <a:buNone/>
              <a:defRPr sz="4000">
                <a:solidFill>
                  <a:schemeClr val="tx1"/>
                </a:solidFill>
              </a:defRPr>
            </a:lvl1pPr>
          </a:lstStyle>
          <a:p>
            <a:r>
              <a:rPr lang="nl-NL" dirty="0" smtClean="0"/>
              <a:t>Klik hier om een afbeelding of een grafiek te plaatsen.</a:t>
            </a:r>
            <a:endParaRPr lang="nl-NL" dirty="0"/>
          </a:p>
        </p:txBody>
      </p:sp>
      <p:sp>
        <p:nvSpPr>
          <p:cNvPr id="5" name="Tijdelijke aanduiding voor tekst 9"/>
          <p:cNvSpPr>
            <a:spLocks noGrp="1"/>
          </p:cNvSpPr>
          <p:nvPr>
            <p:ph type="body" sz="quarter" idx="13" hasCustomPrompt="1"/>
          </p:nvPr>
        </p:nvSpPr>
        <p:spPr>
          <a:xfrm>
            <a:off x="7275555" y="5114908"/>
            <a:ext cx="12501574" cy="2571768"/>
          </a:xfrm>
          <a:prstGeom prst="rect">
            <a:avLst/>
          </a:prstGeom>
        </p:spPr>
        <p:txBody>
          <a:bodyPr/>
          <a:lstStyle>
            <a:lvl1pPr marL="0" indent="0">
              <a:buFontTx/>
              <a:buNone/>
              <a:defRPr sz="7200" b="1">
                <a:solidFill>
                  <a:schemeClr val="tx1"/>
                </a:solidFill>
              </a:defRPr>
            </a:lvl1pPr>
          </a:lstStyle>
          <a:p>
            <a:pPr lvl="0"/>
            <a:r>
              <a:rPr lang="nl-NL" dirty="0" smtClean="0"/>
              <a:t>Plaats hier uw titel</a:t>
            </a:r>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1">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18"/>
          <p:cNvSpPr>
            <a:spLocks noGrp="1"/>
          </p:cNvSpPr>
          <p:nvPr>
            <p:ph type="body" sz="quarter" idx="16" hasCustomPrompt="1"/>
          </p:nvPr>
        </p:nvSpPr>
        <p:spPr>
          <a:xfrm>
            <a:off x="1060373" y="14759037"/>
            <a:ext cx="13573220" cy="428628"/>
          </a:xfrm>
          <a:prstGeom prst="rect">
            <a:avLst/>
          </a:prstGeom>
        </p:spPr>
        <p:txBody>
          <a:bodyPr/>
          <a:lstStyle>
            <a:lvl1pPr marL="0" indent="0">
              <a:buFontTx/>
              <a:buNone/>
              <a:defRPr sz="2000" baseline="0">
                <a:solidFill>
                  <a:schemeClr val="bg1"/>
                </a:solidFill>
              </a:defRPr>
            </a:lvl1pPr>
          </a:lstStyle>
          <a:p>
            <a:pPr lvl="0"/>
            <a:r>
              <a:rPr lang="nl-NL" dirty="0" smtClean="0"/>
              <a:t>Onderwerp presentatie</a:t>
            </a:r>
            <a:endParaRPr lang="nl-NL" dirty="0"/>
          </a:p>
        </p:txBody>
      </p:sp>
      <p:sp>
        <p:nvSpPr>
          <p:cNvPr id="4" name="Tijdelijke aanduiding voor tekst 9"/>
          <p:cNvSpPr>
            <a:spLocks noGrp="1"/>
          </p:cNvSpPr>
          <p:nvPr>
            <p:ph type="body" sz="quarter" idx="13" hasCustomPrompt="1"/>
          </p:nvPr>
        </p:nvSpPr>
        <p:spPr>
          <a:xfrm>
            <a:off x="7275555" y="6257915"/>
            <a:ext cx="12644450" cy="5643602"/>
          </a:xfrm>
          <a:prstGeom prst="rect">
            <a:avLst/>
          </a:prstGeom>
        </p:spPr>
        <p:txBody>
          <a:bodyPr/>
          <a:lstStyle>
            <a:lvl1pPr marL="1143000" indent="-1143000">
              <a:buFont typeface="+mj-lt"/>
              <a:buAutoNum type="arabicPeriod"/>
              <a:defRPr sz="7200" b="1">
                <a:solidFill>
                  <a:schemeClr val="tx1"/>
                </a:solidFill>
              </a:defRPr>
            </a:lvl1pPr>
          </a:lstStyle>
          <a:p>
            <a:pPr lvl="0"/>
            <a:r>
              <a:rPr lang="nl-NL" dirty="0" smtClean="0"/>
              <a:t>Plaats hier uw titel</a:t>
            </a:r>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ekop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18"/>
          <p:cNvSpPr>
            <a:spLocks noGrp="1"/>
          </p:cNvSpPr>
          <p:nvPr>
            <p:ph type="body" sz="quarter" idx="16" hasCustomPrompt="1"/>
          </p:nvPr>
        </p:nvSpPr>
        <p:spPr>
          <a:xfrm>
            <a:off x="1060373" y="14759037"/>
            <a:ext cx="13573220" cy="428628"/>
          </a:xfrm>
          <a:prstGeom prst="rect">
            <a:avLst/>
          </a:prstGeom>
        </p:spPr>
        <p:txBody>
          <a:bodyPr/>
          <a:lstStyle>
            <a:lvl1pPr marL="0" indent="0">
              <a:buFontTx/>
              <a:buNone/>
              <a:defRPr sz="2000" baseline="0">
                <a:solidFill>
                  <a:schemeClr val="bg1"/>
                </a:solidFill>
              </a:defRPr>
            </a:lvl1pPr>
          </a:lstStyle>
          <a:p>
            <a:pPr lvl="0"/>
            <a:r>
              <a:rPr lang="nl-NL" dirty="0" smtClean="0"/>
              <a:t>Onderwerp presentatie</a:t>
            </a:r>
            <a:endParaRPr lang="nl-NL" dirty="0"/>
          </a:p>
        </p:txBody>
      </p:sp>
      <p:sp>
        <p:nvSpPr>
          <p:cNvPr id="4" name="Tijdelijke aanduiding voor tekst 9"/>
          <p:cNvSpPr>
            <a:spLocks noGrp="1"/>
          </p:cNvSpPr>
          <p:nvPr>
            <p:ph type="body" sz="quarter" idx="13" hasCustomPrompt="1"/>
          </p:nvPr>
        </p:nvSpPr>
        <p:spPr>
          <a:xfrm>
            <a:off x="7275555" y="6257915"/>
            <a:ext cx="12644450" cy="5643602"/>
          </a:xfrm>
          <a:prstGeom prst="rect">
            <a:avLst/>
          </a:prstGeom>
        </p:spPr>
        <p:txBody>
          <a:bodyPr/>
          <a:lstStyle>
            <a:lvl1pPr marL="1143000" indent="-1143000">
              <a:buFont typeface="+mj-lt"/>
              <a:buAutoNum type="arabicPeriod" startAt="2"/>
              <a:defRPr sz="7200" b="1">
                <a:solidFill>
                  <a:schemeClr val="tx1"/>
                </a:solidFill>
              </a:defRPr>
            </a:lvl1pPr>
          </a:lstStyle>
          <a:p>
            <a:pPr lvl="0"/>
            <a:r>
              <a:rPr lang="nl-NL" dirty="0" smtClean="0"/>
              <a:t>Plaats hier uw titel</a:t>
            </a:r>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ekop 3">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18"/>
          <p:cNvSpPr>
            <a:spLocks noGrp="1"/>
          </p:cNvSpPr>
          <p:nvPr>
            <p:ph type="body" sz="quarter" idx="16" hasCustomPrompt="1"/>
          </p:nvPr>
        </p:nvSpPr>
        <p:spPr>
          <a:xfrm>
            <a:off x="1060373" y="14759037"/>
            <a:ext cx="13573220" cy="428628"/>
          </a:xfrm>
          <a:prstGeom prst="rect">
            <a:avLst/>
          </a:prstGeom>
        </p:spPr>
        <p:txBody>
          <a:bodyPr/>
          <a:lstStyle>
            <a:lvl1pPr marL="0" indent="0">
              <a:buFontTx/>
              <a:buNone/>
              <a:defRPr sz="2000" baseline="0">
                <a:solidFill>
                  <a:schemeClr val="bg1"/>
                </a:solidFill>
              </a:defRPr>
            </a:lvl1pPr>
          </a:lstStyle>
          <a:p>
            <a:pPr lvl="0"/>
            <a:r>
              <a:rPr lang="nl-NL" dirty="0" smtClean="0"/>
              <a:t>Onderwerp presentatie</a:t>
            </a:r>
            <a:endParaRPr lang="nl-NL" dirty="0"/>
          </a:p>
        </p:txBody>
      </p:sp>
      <p:sp>
        <p:nvSpPr>
          <p:cNvPr id="4" name="Tijdelijke aanduiding voor tekst 9"/>
          <p:cNvSpPr>
            <a:spLocks noGrp="1"/>
          </p:cNvSpPr>
          <p:nvPr>
            <p:ph type="body" sz="quarter" idx="13" hasCustomPrompt="1"/>
          </p:nvPr>
        </p:nvSpPr>
        <p:spPr>
          <a:xfrm>
            <a:off x="7275555" y="6257915"/>
            <a:ext cx="12644450" cy="5643602"/>
          </a:xfrm>
          <a:prstGeom prst="rect">
            <a:avLst/>
          </a:prstGeom>
        </p:spPr>
        <p:txBody>
          <a:bodyPr/>
          <a:lstStyle>
            <a:lvl1pPr marL="1143000" indent="-1143000">
              <a:buFont typeface="+mj-lt"/>
              <a:buAutoNum type="arabicPeriod" startAt="3"/>
              <a:defRPr sz="7200" b="1">
                <a:solidFill>
                  <a:schemeClr val="tx1"/>
                </a:solidFill>
              </a:defRPr>
            </a:lvl1pPr>
          </a:lstStyle>
          <a:p>
            <a:pPr lvl="0"/>
            <a:r>
              <a:rPr lang="nl-NL" dirty="0" smtClean="0"/>
              <a:t>Plaats hier uw titel</a:t>
            </a:r>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 + Afbeeld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3"/>
          <p:cNvSpPr>
            <a:spLocks noGrp="1"/>
          </p:cNvSpPr>
          <p:nvPr>
            <p:ph type="body" sz="quarter" idx="10" hasCustomPrompt="1"/>
          </p:nvPr>
        </p:nvSpPr>
        <p:spPr>
          <a:xfrm>
            <a:off x="1846191" y="1685926"/>
            <a:ext cx="13501713" cy="1571593"/>
          </a:xfrm>
          <a:prstGeom prst="rect">
            <a:avLst/>
          </a:prstGeom>
        </p:spPr>
        <p:txBody>
          <a:bodyPr/>
          <a:lstStyle>
            <a:lvl1pPr marL="0" indent="0">
              <a:buNone/>
              <a:defRPr sz="4800" b="1">
                <a:solidFill>
                  <a:schemeClr val="tx1"/>
                </a:solidFill>
              </a:defRPr>
            </a:lvl1pPr>
          </a:lstStyle>
          <a:p>
            <a:pPr lvl="0"/>
            <a:r>
              <a:rPr lang="nl-NL" dirty="0" smtClean="0"/>
              <a:t>Plaats hier uw titel</a:t>
            </a:r>
            <a:endParaRPr lang="nl-NL" dirty="0"/>
          </a:p>
        </p:txBody>
      </p:sp>
      <p:sp>
        <p:nvSpPr>
          <p:cNvPr id="4" name="Tijdelijke aanduiding voor tekst 5"/>
          <p:cNvSpPr>
            <a:spLocks noGrp="1"/>
          </p:cNvSpPr>
          <p:nvPr>
            <p:ph type="body" sz="quarter" idx="11" hasCustomPrompt="1"/>
          </p:nvPr>
        </p:nvSpPr>
        <p:spPr>
          <a:xfrm>
            <a:off x="1846192" y="3686175"/>
            <a:ext cx="9144064" cy="10287000"/>
          </a:xfrm>
          <a:prstGeom prst="rect">
            <a:avLst/>
          </a:prstGeom>
        </p:spPr>
        <p:txBody>
          <a:bodyPr/>
          <a:lstStyle>
            <a:lvl1pPr marL="542925" marR="0" indent="-542925" algn="l" defTabSz="2248676" rtl="0" eaLnBrk="1" fontAlgn="auto" latinLnBrk="0" hangingPunct="1">
              <a:lnSpc>
                <a:spcPct val="100000"/>
              </a:lnSpc>
              <a:spcBef>
                <a:spcPts val="3000"/>
              </a:spcBef>
              <a:spcAft>
                <a:spcPts val="0"/>
              </a:spcAft>
              <a:buClr>
                <a:srgbClr val="002F5F"/>
              </a:buClr>
              <a:buSzPct val="125000"/>
              <a:buFont typeface="Tahoma" pitchFamily="34" charset="0"/>
              <a:buChar char="•"/>
              <a:tabLst/>
              <a:defRPr sz="3200" b="1">
                <a:solidFill>
                  <a:schemeClr val="tx1"/>
                </a:solidFill>
              </a:defRPr>
            </a:lvl1pPr>
            <a:lvl2pPr marL="1606550" indent="-482600">
              <a:buSzPct val="150000"/>
              <a:buFont typeface="Arial" pitchFamily="34" charset="0"/>
              <a:buChar char="•"/>
              <a:defRPr sz="3200" b="1">
                <a:solidFill>
                  <a:schemeClr val="tx1"/>
                </a:solidFill>
              </a:defRPr>
            </a:lvl2pPr>
          </a:lstStyle>
          <a:p>
            <a:pPr lvl="0"/>
            <a:r>
              <a:rPr lang="nl-NL" dirty="0" smtClean="0"/>
              <a:t>Plaats hier uw tekst.</a:t>
            </a:r>
          </a:p>
          <a:p>
            <a:pPr marL="1606550" marR="0" lvl="1" indent="-542925" algn="l" defTabSz="2248676" rtl="0" eaLnBrk="1" fontAlgn="auto" latinLnBrk="0" hangingPunct="1">
              <a:lnSpc>
                <a:spcPct val="100000"/>
              </a:lnSpc>
              <a:spcBef>
                <a:spcPts val="3000"/>
              </a:spcBef>
              <a:spcAft>
                <a:spcPts val="0"/>
              </a:spcAft>
              <a:buClr>
                <a:srgbClr val="002F5F"/>
              </a:buClr>
              <a:buSzPct val="125000"/>
              <a:buFont typeface="Tahoma" pitchFamily="34" charset="0"/>
              <a:buChar char="•"/>
              <a:tabLst/>
              <a:defRPr/>
            </a:pPr>
            <a:r>
              <a:rPr lang="nl-NL" dirty="0" smtClean="0"/>
              <a:t>Plaats hier uw tekst.</a:t>
            </a:r>
          </a:p>
          <a:p>
            <a:pPr lvl="0"/>
            <a:endParaRPr lang="nl-NL" dirty="0" smtClean="0"/>
          </a:p>
        </p:txBody>
      </p:sp>
      <p:sp>
        <p:nvSpPr>
          <p:cNvPr id="5" name="Tijdelijke aanduiding voor tekst 18"/>
          <p:cNvSpPr>
            <a:spLocks noGrp="1"/>
          </p:cNvSpPr>
          <p:nvPr>
            <p:ph type="body" sz="quarter" idx="16" hasCustomPrompt="1"/>
          </p:nvPr>
        </p:nvSpPr>
        <p:spPr>
          <a:xfrm>
            <a:off x="1060373" y="14759037"/>
            <a:ext cx="13573220" cy="428628"/>
          </a:xfrm>
          <a:prstGeom prst="rect">
            <a:avLst/>
          </a:prstGeom>
        </p:spPr>
        <p:txBody>
          <a:bodyPr/>
          <a:lstStyle>
            <a:lvl1pPr marL="0" indent="0">
              <a:buFontTx/>
              <a:buNone/>
              <a:defRPr sz="2000" baseline="0">
                <a:solidFill>
                  <a:schemeClr val="bg1"/>
                </a:solidFill>
              </a:defRPr>
            </a:lvl1pPr>
          </a:lstStyle>
          <a:p>
            <a:pPr lvl="0"/>
            <a:r>
              <a:rPr lang="nl-NL" dirty="0" smtClean="0"/>
              <a:t>Onderwerp presentatie</a:t>
            </a:r>
            <a:endParaRPr lang="nl-NL" dirty="0"/>
          </a:p>
        </p:txBody>
      </p:sp>
      <p:sp>
        <p:nvSpPr>
          <p:cNvPr id="7" name="Tijdelijke aanduiding voor afbeelding 6"/>
          <p:cNvSpPr>
            <a:spLocks noGrp="1"/>
          </p:cNvSpPr>
          <p:nvPr>
            <p:ph type="pic" sz="quarter" idx="17" hasCustomPrompt="1"/>
          </p:nvPr>
        </p:nvSpPr>
        <p:spPr>
          <a:xfrm>
            <a:off x="11561763" y="3686175"/>
            <a:ext cx="8001000" cy="10287000"/>
          </a:xfrm>
          <a:prstGeom prst="rect">
            <a:avLst/>
          </a:prstGeom>
        </p:spPr>
        <p:txBody>
          <a:bodyPr/>
          <a:lstStyle>
            <a:lvl1pPr marL="0">
              <a:buFontTx/>
              <a:buNone/>
              <a:defRPr sz="4000" baseline="0">
                <a:solidFill>
                  <a:schemeClr val="tx1"/>
                </a:solidFill>
              </a:defRPr>
            </a:lvl1pPr>
          </a:lstStyle>
          <a:p>
            <a:r>
              <a:rPr lang="nl-NL" dirty="0" smtClean="0"/>
              <a:t>Klik hier om een afbeelding of een grafiek te plaatsen.</a:t>
            </a:r>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Links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jdelijke aanduiding voor tekst 3"/>
          <p:cNvSpPr>
            <a:spLocks noGrp="1"/>
          </p:cNvSpPr>
          <p:nvPr>
            <p:ph type="body" sz="quarter" idx="10" hasCustomPrompt="1"/>
          </p:nvPr>
        </p:nvSpPr>
        <p:spPr>
          <a:xfrm>
            <a:off x="1846191" y="1685926"/>
            <a:ext cx="13501713" cy="1571593"/>
          </a:xfrm>
          <a:prstGeom prst="rect">
            <a:avLst/>
          </a:prstGeom>
        </p:spPr>
        <p:txBody>
          <a:bodyPr/>
          <a:lstStyle>
            <a:lvl1pPr marL="0" indent="0">
              <a:buNone/>
              <a:defRPr sz="4800" b="1">
                <a:solidFill>
                  <a:schemeClr val="tx1"/>
                </a:solidFill>
              </a:defRPr>
            </a:lvl1pPr>
          </a:lstStyle>
          <a:p>
            <a:pPr lvl="0"/>
            <a:r>
              <a:rPr lang="nl-NL" dirty="0" smtClean="0"/>
              <a:t>Plaats hier uw titel</a:t>
            </a:r>
            <a:endParaRPr lang="nl-NL" dirty="0"/>
          </a:p>
        </p:txBody>
      </p:sp>
      <p:sp>
        <p:nvSpPr>
          <p:cNvPr id="6" name="Tijdelijke aanduiding voor tekst 5"/>
          <p:cNvSpPr>
            <a:spLocks noGrp="1"/>
          </p:cNvSpPr>
          <p:nvPr>
            <p:ph type="body" sz="quarter" idx="11" hasCustomPrompt="1"/>
          </p:nvPr>
        </p:nvSpPr>
        <p:spPr>
          <a:xfrm>
            <a:off x="1846191" y="3686175"/>
            <a:ext cx="17002125" cy="10287000"/>
          </a:xfrm>
          <a:prstGeom prst="rect">
            <a:avLst/>
          </a:prstGeom>
        </p:spPr>
        <p:txBody>
          <a:bodyPr/>
          <a:lstStyle>
            <a:lvl1pPr>
              <a:buFontTx/>
              <a:buNone/>
              <a:defRPr sz="2800">
                <a:solidFill>
                  <a:schemeClr val="tx1"/>
                </a:solidFill>
              </a:defRPr>
            </a:lvl1pPr>
          </a:lstStyle>
          <a:p>
            <a:pPr lvl="0"/>
            <a:r>
              <a:rPr lang="nl-NL" dirty="0" smtClean="0"/>
              <a:t>Plaats hier uw tekst.</a:t>
            </a:r>
            <a:endParaRPr lang="nl-NL" dirty="0"/>
          </a:p>
        </p:txBody>
      </p:sp>
      <p:sp>
        <p:nvSpPr>
          <p:cNvPr id="7" name="Tijdelijke aanduiding voor tekst 18"/>
          <p:cNvSpPr>
            <a:spLocks noGrp="1"/>
          </p:cNvSpPr>
          <p:nvPr>
            <p:ph type="body" sz="quarter" idx="16" hasCustomPrompt="1"/>
          </p:nvPr>
        </p:nvSpPr>
        <p:spPr>
          <a:xfrm>
            <a:off x="1060373" y="14759037"/>
            <a:ext cx="13573220" cy="428628"/>
          </a:xfrm>
          <a:prstGeom prst="rect">
            <a:avLst/>
          </a:prstGeom>
        </p:spPr>
        <p:txBody>
          <a:bodyPr/>
          <a:lstStyle>
            <a:lvl1pPr marL="0" indent="0">
              <a:buFontTx/>
              <a:buNone/>
              <a:defRPr sz="2000" baseline="0">
                <a:solidFill>
                  <a:schemeClr val="bg1"/>
                </a:solidFill>
              </a:defRPr>
            </a:lvl1pPr>
          </a:lstStyle>
          <a:p>
            <a:pPr lvl="0"/>
            <a:r>
              <a:rPr lang="nl-NL" dirty="0" smtClean="0"/>
              <a:t>Onderwerp presentatie</a:t>
            </a:r>
            <a:endParaRPr lang="nl-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Links + Afbeeld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3"/>
          <p:cNvSpPr>
            <a:spLocks noGrp="1"/>
          </p:cNvSpPr>
          <p:nvPr>
            <p:ph type="body" sz="quarter" idx="10" hasCustomPrompt="1"/>
          </p:nvPr>
        </p:nvSpPr>
        <p:spPr>
          <a:xfrm>
            <a:off x="1846191" y="1685926"/>
            <a:ext cx="13501713" cy="1571593"/>
          </a:xfrm>
          <a:prstGeom prst="rect">
            <a:avLst/>
          </a:prstGeom>
        </p:spPr>
        <p:txBody>
          <a:bodyPr/>
          <a:lstStyle>
            <a:lvl1pPr marL="0" indent="0">
              <a:buNone/>
              <a:defRPr sz="4800" b="1">
                <a:solidFill>
                  <a:schemeClr val="tx1"/>
                </a:solidFill>
              </a:defRPr>
            </a:lvl1pPr>
          </a:lstStyle>
          <a:p>
            <a:pPr lvl="0"/>
            <a:r>
              <a:rPr lang="nl-NL" dirty="0" smtClean="0"/>
              <a:t>Plaats hier uw titel</a:t>
            </a:r>
            <a:endParaRPr lang="nl-NL" dirty="0"/>
          </a:p>
        </p:txBody>
      </p:sp>
      <p:sp>
        <p:nvSpPr>
          <p:cNvPr id="4" name="Tijdelijke aanduiding voor tekst 5"/>
          <p:cNvSpPr>
            <a:spLocks noGrp="1"/>
          </p:cNvSpPr>
          <p:nvPr>
            <p:ph type="body" sz="quarter" idx="11" hasCustomPrompt="1"/>
          </p:nvPr>
        </p:nvSpPr>
        <p:spPr>
          <a:xfrm>
            <a:off x="1846191" y="3686175"/>
            <a:ext cx="10429879" cy="10287000"/>
          </a:xfrm>
          <a:prstGeom prst="rect">
            <a:avLst/>
          </a:prstGeom>
        </p:spPr>
        <p:txBody>
          <a:bodyPr/>
          <a:lstStyle>
            <a:lvl1pPr>
              <a:buFontTx/>
              <a:buNone/>
              <a:defRPr sz="2800">
                <a:solidFill>
                  <a:schemeClr val="tx1"/>
                </a:solidFill>
              </a:defRPr>
            </a:lvl1pPr>
          </a:lstStyle>
          <a:p>
            <a:pPr lvl="0"/>
            <a:r>
              <a:rPr lang="nl-NL" dirty="0" smtClean="0"/>
              <a:t>Plaats hier uw tekst.</a:t>
            </a:r>
            <a:endParaRPr lang="nl-NL" dirty="0"/>
          </a:p>
        </p:txBody>
      </p:sp>
      <p:sp>
        <p:nvSpPr>
          <p:cNvPr id="5" name="Tijdelijke aanduiding voor tekst 18"/>
          <p:cNvSpPr>
            <a:spLocks noGrp="1"/>
          </p:cNvSpPr>
          <p:nvPr>
            <p:ph type="body" sz="quarter" idx="16" hasCustomPrompt="1"/>
          </p:nvPr>
        </p:nvSpPr>
        <p:spPr>
          <a:xfrm>
            <a:off x="1060373" y="14759037"/>
            <a:ext cx="13573220" cy="428628"/>
          </a:xfrm>
          <a:prstGeom prst="rect">
            <a:avLst/>
          </a:prstGeom>
        </p:spPr>
        <p:txBody>
          <a:bodyPr/>
          <a:lstStyle>
            <a:lvl1pPr marL="0" indent="0">
              <a:buFontTx/>
              <a:buNone/>
              <a:defRPr sz="2000" baseline="0">
                <a:solidFill>
                  <a:schemeClr val="bg1"/>
                </a:solidFill>
              </a:defRPr>
            </a:lvl1pPr>
          </a:lstStyle>
          <a:p>
            <a:pPr lvl="0"/>
            <a:r>
              <a:rPr lang="nl-NL" dirty="0" smtClean="0"/>
              <a:t>Onderwerp presentatie</a:t>
            </a:r>
            <a:endParaRPr lang="nl-NL" dirty="0"/>
          </a:p>
        </p:txBody>
      </p:sp>
      <p:sp>
        <p:nvSpPr>
          <p:cNvPr id="7" name="Tijdelijke aanduiding voor afbeelding 6"/>
          <p:cNvSpPr>
            <a:spLocks noGrp="1"/>
          </p:cNvSpPr>
          <p:nvPr>
            <p:ph type="pic" sz="quarter" idx="17" hasCustomPrompt="1"/>
          </p:nvPr>
        </p:nvSpPr>
        <p:spPr>
          <a:xfrm>
            <a:off x="13204825" y="6900857"/>
            <a:ext cx="7572375" cy="7072318"/>
          </a:xfrm>
          <a:prstGeom prst="rect">
            <a:avLst/>
          </a:prstGeom>
        </p:spPr>
        <p:txBody>
          <a:bodyPr/>
          <a:lstStyle>
            <a:lvl1pPr marL="0" indent="0">
              <a:buFontTx/>
              <a:buNone/>
              <a:defRPr sz="4000">
                <a:solidFill>
                  <a:schemeClr val="tx1"/>
                </a:solidFill>
              </a:defRPr>
            </a:lvl1pPr>
          </a:lstStyle>
          <a:p>
            <a:r>
              <a:rPr lang="nl-NL" dirty="0" smtClean="0"/>
              <a:t>Klik hier om een afbeelding of een grafiek te plaatsen.</a:t>
            </a:r>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Rech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3"/>
          <p:cNvSpPr>
            <a:spLocks noGrp="1"/>
          </p:cNvSpPr>
          <p:nvPr>
            <p:ph type="body" sz="quarter" idx="10" hasCustomPrompt="1"/>
          </p:nvPr>
        </p:nvSpPr>
        <p:spPr>
          <a:xfrm>
            <a:off x="6489780" y="1685926"/>
            <a:ext cx="15430489" cy="1571593"/>
          </a:xfrm>
          <a:prstGeom prst="rect">
            <a:avLst/>
          </a:prstGeom>
        </p:spPr>
        <p:txBody>
          <a:bodyPr/>
          <a:lstStyle>
            <a:lvl1pPr marL="0" indent="0">
              <a:buNone/>
              <a:defRPr sz="4800" b="1">
                <a:solidFill>
                  <a:schemeClr val="tx1"/>
                </a:solidFill>
              </a:defRPr>
            </a:lvl1pPr>
          </a:lstStyle>
          <a:p>
            <a:pPr lvl="0"/>
            <a:r>
              <a:rPr lang="nl-NL" dirty="0" smtClean="0"/>
              <a:t>Plaats hier uw titel</a:t>
            </a:r>
            <a:endParaRPr lang="nl-NL" dirty="0"/>
          </a:p>
        </p:txBody>
      </p:sp>
      <p:sp>
        <p:nvSpPr>
          <p:cNvPr id="4" name="Tijdelijke aanduiding voor tekst 5"/>
          <p:cNvSpPr>
            <a:spLocks noGrp="1"/>
          </p:cNvSpPr>
          <p:nvPr>
            <p:ph type="body" sz="quarter" idx="11" hasCustomPrompt="1"/>
          </p:nvPr>
        </p:nvSpPr>
        <p:spPr>
          <a:xfrm>
            <a:off x="6489780" y="3686175"/>
            <a:ext cx="15430489" cy="10287000"/>
          </a:xfrm>
          <a:prstGeom prst="rect">
            <a:avLst/>
          </a:prstGeom>
        </p:spPr>
        <p:txBody>
          <a:bodyPr/>
          <a:lstStyle>
            <a:lvl1pPr>
              <a:buFontTx/>
              <a:buNone/>
              <a:defRPr sz="2800">
                <a:solidFill>
                  <a:schemeClr val="tx1"/>
                </a:solidFill>
              </a:defRPr>
            </a:lvl1pPr>
          </a:lstStyle>
          <a:p>
            <a:pPr lvl="0"/>
            <a:r>
              <a:rPr lang="nl-NL" dirty="0" smtClean="0"/>
              <a:t>Plaats hier uw tekst.</a:t>
            </a:r>
            <a:endParaRPr lang="nl-NL" dirty="0"/>
          </a:p>
        </p:txBody>
      </p:sp>
      <p:sp>
        <p:nvSpPr>
          <p:cNvPr id="5" name="Tijdelijke aanduiding voor tekst 18"/>
          <p:cNvSpPr>
            <a:spLocks noGrp="1"/>
          </p:cNvSpPr>
          <p:nvPr>
            <p:ph type="body" sz="quarter" idx="16" hasCustomPrompt="1"/>
          </p:nvPr>
        </p:nvSpPr>
        <p:spPr>
          <a:xfrm>
            <a:off x="1060373" y="14759037"/>
            <a:ext cx="13573220" cy="428628"/>
          </a:xfrm>
          <a:prstGeom prst="rect">
            <a:avLst/>
          </a:prstGeom>
        </p:spPr>
        <p:txBody>
          <a:bodyPr/>
          <a:lstStyle>
            <a:lvl1pPr marL="0" indent="0">
              <a:buFontTx/>
              <a:buNone/>
              <a:defRPr sz="2000" baseline="0">
                <a:solidFill>
                  <a:schemeClr val="bg1"/>
                </a:solidFill>
              </a:defRPr>
            </a:lvl1pPr>
          </a:lstStyle>
          <a:p>
            <a:pPr lvl="0"/>
            <a:r>
              <a:rPr lang="nl-NL" dirty="0" smtClean="0"/>
              <a:t>Onderwerp presentatie</a:t>
            </a:r>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ekst 18"/>
          <p:cNvSpPr txBox="1">
            <a:spLocks/>
          </p:cNvSpPr>
          <p:nvPr/>
        </p:nvSpPr>
        <p:spPr>
          <a:xfrm>
            <a:off x="18470537" y="14744029"/>
            <a:ext cx="4320480" cy="432048"/>
          </a:xfrm>
          <a:prstGeom prst="rect">
            <a:avLst/>
          </a:prstGeom>
        </p:spPr>
        <p:txBody>
          <a:bodyPr/>
          <a:lstStyle>
            <a:lvl1pPr marL="0" indent="0">
              <a:buFontTx/>
              <a:buNone/>
              <a:defRPr sz="2000" baseline="0">
                <a:solidFill>
                  <a:schemeClr val="tx1"/>
                </a:solidFill>
              </a:defRPr>
            </a:lvl1pPr>
          </a:lstStyle>
          <a:p>
            <a:pPr marL="0" marR="0" lvl="0" indent="0" algn="l" defTabSz="2248676" rtl="0" eaLnBrk="1" fontAlgn="auto" latinLnBrk="0" hangingPunct="1">
              <a:lnSpc>
                <a:spcPct val="100000"/>
              </a:lnSpc>
              <a:spcBef>
                <a:spcPct val="20000"/>
              </a:spcBef>
              <a:spcAft>
                <a:spcPts val="0"/>
              </a:spcAft>
              <a:buClrTx/>
              <a:buSzTx/>
              <a:buFontTx/>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Koninklijk Instituut Van Ingenieurs</a:t>
            </a:r>
            <a:endParaRPr kumimoji="0" lang="nl-NL"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9" r:id="rId2"/>
    <p:sldLayoutId id="2147483675" r:id="rId3"/>
    <p:sldLayoutId id="2147483676" r:id="rId4"/>
    <p:sldLayoutId id="2147483677" r:id="rId5"/>
    <p:sldLayoutId id="2147483672" r:id="rId6"/>
    <p:sldLayoutId id="2147483664" r:id="rId7"/>
    <p:sldLayoutId id="2147483665" r:id="rId8"/>
    <p:sldLayoutId id="2147483666" r:id="rId9"/>
    <p:sldLayoutId id="2147483667" r:id="rId10"/>
    <p:sldLayoutId id="2147483673" r:id="rId11"/>
    <p:sldLayoutId id="2147483674" r:id="rId12"/>
    <p:sldLayoutId id="2147483678" r:id="rId13"/>
  </p:sldLayoutIdLst>
  <p:hf hdr="0" dt="0"/>
  <p:txStyles>
    <p:titleStyle>
      <a:lvl1pPr algn="ctr" defTabSz="2248676" rtl="0" eaLnBrk="1" latinLnBrk="0" hangingPunct="1">
        <a:spcBef>
          <a:spcPct val="0"/>
        </a:spcBef>
        <a:buNone/>
        <a:defRPr sz="10800" kern="1200">
          <a:solidFill>
            <a:schemeClr val="tx1"/>
          </a:solidFill>
          <a:latin typeface="+mj-lt"/>
          <a:ea typeface="+mj-ea"/>
          <a:cs typeface="+mj-cs"/>
        </a:defRPr>
      </a:lvl1pPr>
    </p:titleStyle>
    <p:bodyStyle>
      <a:lvl1pPr marL="843252" indent="-843252" algn="l" defTabSz="2248676" rtl="0" eaLnBrk="1" latinLnBrk="0" hangingPunct="1">
        <a:spcBef>
          <a:spcPct val="20000"/>
        </a:spcBef>
        <a:buFont typeface="Arial" pitchFamily="34" charset="0"/>
        <a:buChar char="•"/>
        <a:defRPr sz="7900" kern="1200">
          <a:solidFill>
            <a:schemeClr val="tx1"/>
          </a:solidFill>
          <a:latin typeface="+mn-lt"/>
          <a:ea typeface="+mn-ea"/>
          <a:cs typeface="+mn-cs"/>
        </a:defRPr>
      </a:lvl1pPr>
      <a:lvl2pPr marL="1827048" indent="-702711" algn="l" defTabSz="2248676" rtl="0" eaLnBrk="1" latinLnBrk="0" hangingPunct="1">
        <a:spcBef>
          <a:spcPct val="20000"/>
        </a:spcBef>
        <a:buFont typeface="Arial" pitchFamily="34" charset="0"/>
        <a:buChar char="–"/>
        <a:defRPr sz="6900" kern="1200">
          <a:solidFill>
            <a:schemeClr val="tx1"/>
          </a:solidFill>
          <a:latin typeface="+mn-lt"/>
          <a:ea typeface="+mn-ea"/>
          <a:cs typeface="+mn-cs"/>
        </a:defRPr>
      </a:lvl2pPr>
      <a:lvl3pPr marL="2810842" indent="-562169" algn="l" defTabSz="2248676" rtl="0" eaLnBrk="1" latinLnBrk="0" hangingPunct="1">
        <a:spcBef>
          <a:spcPct val="20000"/>
        </a:spcBef>
        <a:buFont typeface="Arial" pitchFamily="34" charset="0"/>
        <a:buChar char="•"/>
        <a:defRPr sz="5900" kern="1200">
          <a:solidFill>
            <a:schemeClr val="tx1"/>
          </a:solidFill>
          <a:latin typeface="+mn-lt"/>
          <a:ea typeface="+mn-ea"/>
          <a:cs typeface="+mn-cs"/>
        </a:defRPr>
      </a:lvl3pPr>
      <a:lvl4pPr marL="3935180" indent="-562169" algn="l" defTabSz="2248676" rtl="0" eaLnBrk="1" latinLnBrk="0" hangingPunct="1">
        <a:spcBef>
          <a:spcPct val="20000"/>
        </a:spcBef>
        <a:buFont typeface="Arial" pitchFamily="34" charset="0"/>
        <a:buChar char="–"/>
        <a:defRPr sz="4900" kern="1200">
          <a:solidFill>
            <a:schemeClr val="tx1"/>
          </a:solidFill>
          <a:latin typeface="+mn-lt"/>
          <a:ea typeface="+mn-ea"/>
          <a:cs typeface="+mn-cs"/>
        </a:defRPr>
      </a:lvl4pPr>
      <a:lvl5pPr marL="5059518" indent="-562169" algn="l" defTabSz="2248676" rtl="0" eaLnBrk="1" latinLnBrk="0" hangingPunct="1">
        <a:spcBef>
          <a:spcPct val="20000"/>
        </a:spcBef>
        <a:buFont typeface="Arial" pitchFamily="34" charset="0"/>
        <a:buChar char="»"/>
        <a:defRPr sz="4900" kern="1200">
          <a:solidFill>
            <a:schemeClr val="tx1"/>
          </a:solidFill>
          <a:latin typeface="+mn-lt"/>
          <a:ea typeface="+mn-ea"/>
          <a:cs typeface="+mn-cs"/>
        </a:defRPr>
      </a:lvl5pPr>
      <a:lvl6pPr marL="6183856" indent="-562169" algn="l" defTabSz="2248676" rtl="0" eaLnBrk="1" latinLnBrk="0" hangingPunct="1">
        <a:spcBef>
          <a:spcPct val="20000"/>
        </a:spcBef>
        <a:buFont typeface="Arial" pitchFamily="34" charset="0"/>
        <a:buChar char="•"/>
        <a:defRPr sz="4900" kern="1200">
          <a:solidFill>
            <a:schemeClr val="tx1"/>
          </a:solidFill>
          <a:latin typeface="+mn-lt"/>
          <a:ea typeface="+mn-ea"/>
          <a:cs typeface="+mn-cs"/>
        </a:defRPr>
      </a:lvl6pPr>
      <a:lvl7pPr marL="7308194" indent="-562169" algn="l" defTabSz="2248676" rtl="0" eaLnBrk="1" latinLnBrk="0" hangingPunct="1">
        <a:spcBef>
          <a:spcPct val="20000"/>
        </a:spcBef>
        <a:buFont typeface="Arial" pitchFamily="34" charset="0"/>
        <a:buChar char="•"/>
        <a:defRPr sz="4900" kern="1200">
          <a:solidFill>
            <a:schemeClr val="tx1"/>
          </a:solidFill>
          <a:latin typeface="+mn-lt"/>
          <a:ea typeface="+mn-ea"/>
          <a:cs typeface="+mn-cs"/>
        </a:defRPr>
      </a:lvl7pPr>
      <a:lvl8pPr marL="8432529" indent="-562169" algn="l" defTabSz="2248676" rtl="0" eaLnBrk="1" latinLnBrk="0" hangingPunct="1">
        <a:spcBef>
          <a:spcPct val="20000"/>
        </a:spcBef>
        <a:buFont typeface="Arial" pitchFamily="34" charset="0"/>
        <a:buChar char="•"/>
        <a:defRPr sz="4900" kern="1200">
          <a:solidFill>
            <a:schemeClr val="tx1"/>
          </a:solidFill>
          <a:latin typeface="+mn-lt"/>
          <a:ea typeface="+mn-ea"/>
          <a:cs typeface="+mn-cs"/>
        </a:defRPr>
      </a:lvl8pPr>
      <a:lvl9pPr marL="9556867" indent="-562169" algn="l" defTabSz="2248676" rtl="0" eaLnBrk="1" latinLnBrk="0" hangingPunct="1">
        <a:spcBef>
          <a:spcPct val="20000"/>
        </a:spcBef>
        <a:buFont typeface="Arial" pitchFamily="34" charset="0"/>
        <a:buChar char="•"/>
        <a:defRPr sz="4900" kern="1200">
          <a:solidFill>
            <a:schemeClr val="tx1"/>
          </a:solidFill>
          <a:latin typeface="+mn-lt"/>
          <a:ea typeface="+mn-ea"/>
          <a:cs typeface="+mn-cs"/>
        </a:defRPr>
      </a:lvl9pPr>
    </p:bodyStyle>
    <p:otherStyle>
      <a:defPPr>
        <a:defRPr lang="nl-NL"/>
      </a:defPPr>
      <a:lvl1pPr marL="0" algn="l" defTabSz="2248676" rtl="0" eaLnBrk="1" latinLnBrk="0" hangingPunct="1">
        <a:defRPr sz="4400" kern="1200">
          <a:solidFill>
            <a:schemeClr val="tx1"/>
          </a:solidFill>
          <a:latin typeface="+mn-lt"/>
          <a:ea typeface="+mn-ea"/>
          <a:cs typeface="+mn-cs"/>
        </a:defRPr>
      </a:lvl1pPr>
      <a:lvl2pPr marL="1124338" algn="l" defTabSz="2248676" rtl="0" eaLnBrk="1" latinLnBrk="0" hangingPunct="1">
        <a:defRPr sz="4400" kern="1200">
          <a:solidFill>
            <a:schemeClr val="tx1"/>
          </a:solidFill>
          <a:latin typeface="+mn-lt"/>
          <a:ea typeface="+mn-ea"/>
          <a:cs typeface="+mn-cs"/>
        </a:defRPr>
      </a:lvl2pPr>
      <a:lvl3pPr marL="2248676" algn="l" defTabSz="2248676" rtl="0" eaLnBrk="1" latinLnBrk="0" hangingPunct="1">
        <a:defRPr sz="4400" kern="1200">
          <a:solidFill>
            <a:schemeClr val="tx1"/>
          </a:solidFill>
          <a:latin typeface="+mn-lt"/>
          <a:ea typeface="+mn-ea"/>
          <a:cs typeface="+mn-cs"/>
        </a:defRPr>
      </a:lvl3pPr>
      <a:lvl4pPr marL="3373011" algn="l" defTabSz="2248676" rtl="0" eaLnBrk="1" latinLnBrk="0" hangingPunct="1">
        <a:defRPr sz="4400" kern="1200">
          <a:solidFill>
            <a:schemeClr val="tx1"/>
          </a:solidFill>
          <a:latin typeface="+mn-lt"/>
          <a:ea typeface="+mn-ea"/>
          <a:cs typeface="+mn-cs"/>
        </a:defRPr>
      </a:lvl4pPr>
      <a:lvl5pPr marL="4497349" algn="l" defTabSz="2248676" rtl="0" eaLnBrk="1" latinLnBrk="0" hangingPunct="1">
        <a:defRPr sz="4400" kern="1200">
          <a:solidFill>
            <a:schemeClr val="tx1"/>
          </a:solidFill>
          <a:latin typeface="+mn-lt"/>
          <a:ea typeface="+mn-ea"/>
          <a:cs typeface="+mn-cs"/>
        </a:defRPr>
      </a:lvl5pPr>
      <a:lvl6pPr marL="5621687" algn="l" defTabSz="2248676" rtl="0" eaLnBrk="1" latinLnBrk="0" hangingPunct="1">
        <a:defRPr sz="4400" kern="1200">
          <a:solidFill>
            <a:schemeClr val="tx1"/>
          </a:solidFill>
          <a:latin typeface="+mn-lt"/>
          <a:ea typeface="+mn-ea"/>
          <a:cs typeface="+mn-cs"/>
        </a:defRPr>
      </a:lvl6pPr>
      <a:lvl7pPr marL="6746025" algn="l" defTabSz="2248676" rtl="0" eaLnBrk="1" latinLnBrk="0" hangingPunct="1">
        <a:defRPr sz="4400" kern="1200">
          <a:solidFill>
            <a:schemeClr val="tx1"/>
          </a:solidFill>
          <a:latin typeface="+mn-lt"/>
          <a:ea typeface="+mn-ea"/>
          <a:cs typeface="+mn-cs"/>
        </a:defRPr>
      </a:lvl7pPr>
      <a:lvl8pPr marL="7870363" algn="l" defTabSz="2248676" rtl="0" eaLnBrk="1" latinLnBrk="0" hangingPunct="1">
        <a:defRPr sz="4400" kern="1200">
          <a:solidFill>
            <a:schemeClr val="tx1"/>
          </a:solidFill>
          <a:latin typeface="+mn-lt"/>
          <a:ea typeface="+mn-ea"/>
          <a:cs typeface="+mn-cs"/>
        </a:defRPr>
      </a:lvl8pPr>
      <a:lvl9pPr marL="8994698" algn="l" defTabSz="2248676" rtl="0" eaLnBrk="1" latinLnBrk="0" hangingPunct="1">
        <a:defRPr sz="4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9.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5437089" y="5114908"/>
            <a:ext cx="18362040" cy="2571768"/>
          </a:xfrm>
        </p:spPr>
        <p:txBody>
          <a:bodyPr/>
          <a:lstStyle/>
          <a:p>
            <a:pPr algn="ctr"/>
            <a:r>
              <a:rPr lang="nl-NL" dirty="0" smtClean="0"/>
              <a:t>Koninklijk Instituut Van Ingenieurs</a:t>
            </a:r>
          </a:p>
          <a:p>
            <a:pPr algn="ctr"/>
            <a:r>
              <a:rPr lang="nl-NL" sz="4400" dirty="0" smtClean="0"/>
              <a:t>De </a:t>
            </a:r>
            <a:r>
              <a:rPr lang="nl-NL" sz="4400" dirty="0"/>
              <a:t>beroepsvereniging van ingenieurs en techniekstudenten </a:t>
            </a:r>
          </a:p>
        </p:txBody>
      </p:sp>
      <p:sp>
        <p:nvSpPr>
          <p:cNvPr id="3" name="Titel 2"/>
          <p:cNvSpPr>
            <a:spLocks noGrp="1"/>
          </p:cNvSpPr>
          <p:nvPr>
            <p:ph type="title"/>
          </p:nvPr>
        </p:nvSpPr>
        <p:spPr>
          <a:xfrm>
            <a:off x="7296400" y="7686676"/>
            <a:ext cx="12480729" cy="6193257"/>
          </a:xfrm>
        </p:spPr>
        <p:txBody>
          <a:bodyPr/>
          <a:lstStyle/>
          <a:p>
            <a:r>
              <a:rPr lang="nl-NL" sz="4000" b="1" dirty="0" smtClean="0"/>
              <a:t>KIVI – EL: Homelab2050, </a:t>
            </a:r>
            <a:r>
              <a:rPr lang="nl-NL" sz="4000" b="1" dirty="0"/>
              <a:t>deel </a:t>
            </a:r>
            <a:r>
              <a:rPr lang="nl-NL" sz="4000" b="1" dirty="0" smtClean="0"/>
              <a:t>7 </a:t>
            </a:r>
            <a:br>
              <a:rPr lang="nl-NL" sz="4000" b="1" dirty="0" smtClean="0"/>
            </a:br>
            <a:r>
              <a:rPr lang="nl-NL" sz="4000" b="1" dirty="0" smtClean="0"/>
              <a:t/>
            </a:r>
            <a:br>
              <a:rPr lang="nl-NL" sz="4000" b="1" dirty="0" smtClean="0"/>
            </a:br>
            <a:r>
              <a:rPr lang="nl-NL" sz="4000" b="1" dirty="0" smtClean="0"/>
              <a:t>Thema: “</a:t>
            </a:r>
            <a:r>
              <a:rPr lang="nl-NL" sz="4000" b="1" dirty="0"/>
              <a:t>Hoe is de woning in 2050</a:t>
            </a:r>
            <a:r>
              <a:rPr lang="nl-NL" sz="4000" b="1" dirty="0" smtClean="0"/>
              <a:t>?”</a:t>
            </a:r>
            <a:r>
              <a:rPr lang="nl-NL" sz="4000" b="1" dirty="0"/>
              <a:t/>
            </a:r>
            <a:br>
              <a:rPr lang="nl-NL" sz="4000" b="1" dirty="0"/>
            </a:br>
            <a:r>
              <a:rPr lang="nl-NL" sz="4000" b="1" dirty="0" smtClean="0"/>
              <a:t/>
            </a:r>
            <a:br>
              <a:rPr lang="nl-NL" sz="4000" b="1" dirty="0" smtClean="0"/>
            </a:br>
            <a:r>
              <a:rPr lang="nl-NL" b="1" dirty="0"/>
              <a:t/>
            </a:r>
            <a:br>
              <a:rPr lang="nl-NL" b="1" dirty="0"/>
            </a:br>
            <a:r>
              <a:rPr lang="nl-NL" b="1" dirty="0"/>
              <a:t>“De huizen die nu en in de nabije toekomst gebouwd worden, zullen </a:t>
            </a:r>
            <a:r>
              <a:rPr lang="nl-NL" b="1" dirty="0" smtClean="0"/>
              <a:t>  er </a:t>
            </a:r>
            <a:r>
              <a:rPr lang="nl-NL" b="1" dirty="0"/>
              <a:t>in 2050 nog staan. </a:t>
            </a:r>
            <a:r>
              <a:rPr lang="nl-NL" b="1" dirty="0" smtClean="0"/>
              <a:t>Gaan </a:t>
            </a:r>
            <a:r>
              <a:rPr lang="nl-NL" b="1" dirty="0"/>
              <a:t>die voldoen aan de eisen en wensen van 2050? Houden we wel rekening met belangrijke zaken van de toekomst</a:t>
            </a:r>
            <a:r>
              <a:rPr lang="nl-NL" b="1" dirty="0" smtClean="0"/>
              <a:t>?” Kijk voor het hele programma op www.kivi.nl/el</a:t>
            </a:r>
            <a:br>
              <a:rPr lang="nl-NL" b="1" dirty="0" smtClean="0"/>
            </a:br>
            <a:r>
              <a:rPr lang="nl-NL" b="1" dirty="0"/>
              <a:t/>
            </a:r>
            <a:br>
              <a:rPr lang="nl-NL" b="1" dirty="0"/>
            </a:br>
            <a:r>
              <a:rPr lang="nl-NL" dirty="0" smtClean="0"/>
              <a:t>0</a:t>
            </a:r>
            <a:r>
              <a:rPr lang="nl-NL" dirty="0"/>
              <a:t>1</a:t>
            </a:r>
            <a:r>
              <a:rPr lang="nl-NL" dirty="0" smtClean="0"/>
              <a:t> december 2015 </a:t>
            </a:r>
            <a:r>
              <a:rPr lang="nl-NL" dirty="0"/>
              <a:t>| 15:30 - </a:t>
            </a:r>
            <a:r>
              <a:rPr lang="nl-NL" dirty="0" smtClean="0"/>
              <a:t>19:30 </a:t>
            </a:r>
            <a:r>
              <a:rPr lang="nl-NL" dirty="0"/>
              <a:t>u</a:t>
            </a:r>
            <a:br>
              <a:rPr lang="nl-NL" dirty="0"/>
            </a:br>
            <a:r>
              <a:rPr lang="nl-NL" dirty="0" smtClean="0"/>
              <a:t/>
            </a:r>
            <a:br>
              <a:rPr lang="nl-NL" dirty="0" smtClean="0"/>
            </a:br>
            <a:r>
              <a:rPr lang="nl-NL" dirty="0" smtClean="0"/>
              <a:t>Boothzaal </a:t>
            </a:r>
            <a:r>
              <a:rPr lang="nl-NL" dirty="0"/>
              <a:t>Bibliotheek Universiteit Utrecht (locatie de Uithof</a:t>
            </a:r>
            <a:r>
              <a:rPr lang="nl-NL" dirty="0" smtClean="0"/>
              <a:t>)</a:t>
            </a:r>
            <a:br>
              <a:rPr lang="nl-NL" dirty="0" smtClean="0"/>
            </a:br>
            <a:r>
              <a:rPr lang="nl-NL" dirty="0" smtClean="0"/>
              <a:t>Heidelberglaan 3, Utrecht</a:t>
            </a:r>
            <a:r>
              <a:rPr lang="nl-NL" b="1" dirty="0"/>
              <a:t/>
            </a:r>
            <a:br>
              <a:rPr lang="nl-NL" b="1" dirty="0"/>
            </a:br>
            <a:endParaRPr lang="nl-NL" dirty="0"/>
          </a:p>
        </p:txBody>
      </p:sp>
      <p:sp>
        <p:nvSpPr>
          <p:cNvPr id="4" name="Tijdelijke aanduiding voor tekst 3"/>
          <p:cNvSpPr>
            <a:spLocks noGrp="1"/>
          </p:cNvSpPr>
          <p:nvPr>
            <p:ph type="body" sz="quarter" idx="16"/>
          </p:nvPr>
        </p:nvSpPr>
        <p:spPr/>
        <p:txBody>
          <a:bodyPr/>
          <a:lstStyle/>
          <a:p>
            <a:r>
              <a:rPr lang="nl-NL" dirty="0" smtClean="0"/>
              <a:t>USI-KIVI Homelab2050 deel 7 op 01 december 2015</a:t>
            </a:r>
            <a:endParaRPr lang="nl-NL" dirty="0"/>
          </a:p>
        </p:txBody>
      </p:sp>
    </p:spTree>
    <p:extLst>
      <p:ext uri="{BB962C8B-B14F-4D97-AF65-F5344CB8AC3E}">
        <p14:creationId xmlns:p14="http://schemas.microsoft.com/office/powerpoint/2010/main" val="3179021507"/>
      </p:ext>
    </p:extLst>
  </p:cSld>
  <p:clrMapOvr>
    <a:masterClrMapping/>
  </p:clrMapOvr>
  <mc:AlternateContent xmlns:mc="http://schemas.openxmlformats.org/markup-compatibility/2006" xmlns:p14="http://schemas.microsoft.com/office/powerpoint/2010/main">
    <mc:Choice Requires="p14">
      <p:transition spd="slow" p14:dur="2000" advTm="33975"/>
    </mc:Choice>
    <mc:Fallback xmlns="">
      <p:transition spd="slow" advTm="3397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1764681" y="1122559"/>
            <a:ext cx="14032058" cy="1571593"/>
          </a:xfrm>
        </p:spPr>
        <p:txBody>
          <a:bodyPr/>
          <a:lstStyle/>
          <a:p>
            <a:r>
              <a:rPr lang="nl-NL" dirty="0" smtClean="0"/>
              <a:t> Programma</a:t>
            </a:r>
            <a:r>
              <a:rPr lang="nl-NL" dirty="0"/>
              <a:t>: </a:t>
            </a:r>
            <a:r>
              <a:rPr lang="nl-NL" dirty="0" smtClean="0"/>
              <a:t>Homelab 2050 deel 7</a:t>
            </a:r>
          </a:p>
          <a:p>
            <a:r>
              <a:rPr lang="nl-NL" dirty="0" smtClean="0"/>
              <a:t> “Samenvatting (eindsessie)”</a:t>
            </a:r>
            <a:endParaRPr lang="nl-NL" dirty="0"/>
          </a:p>
        </p:txBody>
      </p:sp>
      <p:sp>
        <p:nvSpPr>
          <p:cNvPr id="3" name="Tijdelijke aanduiding voor tekst 2"/>
          <p:cNvSpPr>
            <a:spLocks noGrp="1"/>
          </p:cNvSpPr>
          <p:nvPr>
            <p:ph type="body" sz="quarter" idx="11"/>
          </p:nvPr>
        </p:nvSpPr>
        <p:spPr>
          <a:xfrm>
            <a:off x="1764681" y="3286927"/>
            <a:ext cx="11161240" cy="11161240"/>
          </a:xfrm>
        </p:spPr>
        <p:txBody>
          <a:bodyPr/>
          <a:lstStyle/>
          <a:p>
            <a:r>
              <a:rPr lang="nl-NL" dirty="0" smtClean="0"/>
              <a:t>15.30-16:00 </a:t>
            </a:r>
            <a:r>
              <a:rPr lang="nl-NL" dirty="0"/>
              <a:t>u.     Ontvangst en registratie</a:t>
            </a:r>
          </a:p>
          <a:p>
            <a:endParaRPr lang="nl-NL" dirty="0"/>
          </a:p>
          <a:p>
            <a:pPr marL="0" lvl="0" indent="0" defTabSz="914400" eaLnBrk="0" fontAlgn="base" hangingPunct="0">
              <a:lnSpc>
                <a:spcPct val="150000"/>
              </a:lnSpc>
              <a:spcBef>
                <a:spcPct val="0"/>
              </a:spcBef>
              <a:spcAft>
                <a:spcPct val="0"/>
              </a:spcAft>
            </a:pPr>
            <a:r>
              <a:rPr lang="nl-NL" dirty="0" smtClean="0"/>
              <a:t>16:00-17:30 </a:t>
            </a:r>
            <a:r>
              <a:rPr lang="nl-NL" dirty="0"/>
              <a:t>u.	</a:t>
            </a:r>
            <a:r>
              <a:rPr lang="nl-NL" dirty="0" smtClean="0"/>
              <a:t>Sprekers zullen h</a:t>
            </a:r>
            <a:r>
              <a:rPr lang="nl-NL" sz="3200" dirty="0" smtClean="0"/>
              <a:t>un </a:t>
            </a:r>
            <a:r>
              <a:rPr lang="nl-NL" sz="3200" dirty="0"/>
              <a:t>toekomstvisie presenteren </a:t>
            </a:r>
            <a:endParaRPr lang="nl-NL" sz="3200" dirty="0" smtClean="0"/>
          </a:p>
          <a:p>
            <a:pPr marL="0" lvl="0" indent="0" defTabSz="914400" eaLnBrk="0" fontAlgn="base" hangingPunct="0">
              <a:lnSpc>
                <a:spcPct val="150000"/>
              </a:lnSpc>
              <a:spcBef>
                <a:spcPct val="0"/>
              </a:spcBef>
              <a:spcAft>
                <a:spcPct val="0"/>
              </a:spcAft>
            </a:pPr>
            <a:r>
              <a:rPr lang="nl-NL" sz="3200" dirty="0" smtClean="0"/>
              <a:t>en </a:t>
            </a:r>
            <a:r>
              <a:rPr lang="nl-NL" sz="3200" dirty="0"/>
              <a:t>ingaan op de kansen en nog </a:t>
            </a:r>
            <a:r>
              <a:rPr lang="nl-NL" sz="3200" dirty="0" smtClean="0"/>
              <a:t>te verwachten uitdagingen:</a:t>
            </a:r>
          </a:p>
          <a:p>
            <a:pPr marL="0" indent="0" defTabSz="914400" eaLnBrk="0" fontAlgn="base" hangingPunct="0">
              <a:spcBef>
                <a:spcPct val="0"/>
              </a:spcBef>
              <a:spcAft>
                <a:spcPct val="0"/>
              </a:spcAft>
            </a:pPr>
            <a:endParaRPr lang="nl-NL" sz="3200" dirty="0"/>
          </a:p>
          <a:p>
            <a:pPr marL="0" indent="0" defTabSz="914400" eaLnBrk="0" fontAlgn="base" hangingPunct="0">
              <a:lnSpc>
                <a:spcPct val="150000"/>
              </a:lnSpc>
              <a:spcBef>
                <a:spcPct val="0"/>
              </a:spcBef>
              <a:spcAft>
                <a:spcPct val="0"/>
              </a:spcAft>
            </a:pPr>
            <a:r>
              <a:rPr lang="nl-NL" sz="3200" dirty="0" smtClean="0"/>
              <a:t>- Prof</a:t>
            </a:r>
            <a:r>
              <a:rPr lang="nl-NL" sz="3200" dirty="0"/>
              <a:t>. dr. ir. Jos Lichtenberg, </a:t>
            </a:r>
            <a:r>
              <a:rPr lang="nl-NL" sz="3200" dirty="0" smtClean="0"/>
              <a:t>Leerstoel</a:t>
            </a:r>
            <a:br>
              <a:rPr lang="nl-NL" sz="3200" dirty="0" smtClean="0"/>
            </a:br>
            <a:r>
              <a:rPr lang="nl-NL" sz="3200" dirty="0" smtClean="0"/>
              <a:t>	  	Productontwikkeling</a:t>
            </a:r>
            <a:r>
              <a:rPr lang="nl-NL" sz="3200" dirty="0"/>
              <a:t>, faculteit Bouwkunde </a:t>
            </a:r>
            <a:r>
              <a:rPr lang="nl-NL" sz="3200" dirty="0" smtClean="0"/>
              <a:t>TU/e;</a:t>
            </a:r>
            <a:br>
              <a:rPr lang="nl-NL" sz="3200" dirty="0" smtClean="0"/>
            </a:br>
            <a:r>
              <a:rPr lang="nl-NL" sz="3200" dirty="0" smtClean="0"/>
              <a:t>- ir</a:t>
            </a:r>
            <a:r>
              <a:rPr lang="nl-NL" sz="3200" dirty="0"/>
              <a:t>. J.J. Buitenhuis, </a:t>
            </a:r>
            <a:r>
              <a:rPr lang="nl-NL" sz="3200" dirty="0" smtClean="0"/>
              <a:t>Managing</a:t>
            </a:r>
            <a:r>
              <a:rPr lang="nl-NL" sz="3200" dirty="0"/>
              <a:t> </a:t>
            </a:r>
            <a:r>
              <a:rPr lang="nl-NL" sz="3200" dirty="0" smtClean="0"/>
              <a:t>Partner, DWA Bodegraven;</a:t>
            </a:r>
            <a:br>
              <a:rPr lang="nl-NL" sz="3200" dirty="0" smtClean="0"/>
            </a:br>
            <a:r>
              <a:rPr lang="nl-NL" sz="3200" dirty="0" smtClean="0"/>
              <a:t>- ir</a:t>
            </a:r>
            <a:r>
              <a:rPr lang="nl-NL" sz="3200" dirty="0"/>
              <a:t>. ing. Albert van der Molen, strateeg </a:t>
            </a:r>
            <a:r>
              <a:rPr lang="nl-NL" sz="3200" dirty="0" smtClean="0"/>
              <a:t>Assetmanagement,</a:t>
            </a:r>
            <a:br>
              <a:rPr lang="nl-NL" sz="3200" dirty="0" smtClean="0"/>
            </a:br>
            <a:r>
              <a:rPr lang="nl-NL" sz="3200" dirty="0" smtClean="0"/>
              <a:t>							 </a:t>
            </a:r>
            <a:r>
              <a:rPr lang="nl-NL" sz="3200" dirty="0" err="1" smtClean="0"/>
              <a:t>Stedin</a:t>
            </a:r>
            <a:r>
              <a:rPr lang="nl-NL" sz="3200" dirty="0" smtClean="0"/>
              <a:t> Netbeheerbouw.</a:t>
            </a:r>
          </a:p>
          <a:p>
            <a:r>
              <a:rPr lang="nl-NL" dirty="0" smtClean="0"/>
              <a:t>17:30-18:00 </a:t>
            </a:r>
            <a:r>
              <a:rPr lang="nl-NL" dirty="0"/>
              <a:t>u.    Pauze met broodjesmaaltijd</a:t>
            </a:r>
          </a:p>
          <a:p>
            <a:endParaRPr lang="nl-NL" dirty="0"/>
          </a:p>
          <a:p>
            <a:r>
              <a:rPr lang="nl-NL" dirty="0"/>
              <a:t>18:00-18:45 u. </a:t>
            </a:r>
            <a:r>
              <a:rPr lang="nl-NL" altLang="nl-NL" dirty="0"/>
              <a:t>  </a:t>
            </a:r>
            <a:r>
              <a:rPr lang="nl-NL" altLang="nl-NL" dirty="0" smtClean="0"/>
              <a:t>Stellingen interactie met deelnemers</a:t>
            </a:r>
            <a:r>
              <a:rPr lang="nl-NL" altLang="nl-NL" dirty="0"/>
              <a:t>	     </a:t>
            </a:r>
            <a:r>
              <a:rPr lang="nl-NL" altLang="nl-NL" dirty="0" smtClean="0"/>
              <a:t> </a:t>
            </a:r>
            <a:endParaRPr lang="nl-NL" altLang="nl-NL" dirty="0"/>
          </a:p>
          <a:p>
            <a:endParaRPr lang="nl-NL" altLang="nl-NL" dirty="0"/>
          </a:p>
          <a:p>
            <a:r>
              <a:rPr lang="nl-NL" altLang="nl-NL" dirty="0"/>
              <a:t>18.45 - 19.30 u. Panel discussie </a:t>
            </a:r>
            <a:r>
              <a:rPr lang="nl-NL" altLang="nl-NL" dirty="0" smtClean="0"/>
              <a:t>en afsluiting programma o.l.v.</a:t>
            </a:r>
          </a:p>
          <a:p>
            <a:r>
              <a:rPr lang="nl-NL" altLang="nl-NL" dirty="0"/>
              <a:t>		</a:t>
            </a:r>
            <a:r>
              <a:rPr lang="nl-NL" altLang="nl-NL" dirty="0" smtClean="0"/>
              <a:t>   dagvoorzitter Dr. Carolien van Hemel, Directeur USI.</a:t>
            </a:r>
            <a:r>
              <a:rPr lang="nl-NL" dirty="0" smtClean="0"/>
              <a:t> </a:t>
            </a:r>
            <a:endParaRPr lang="nl-NL" dirty="0"/>
          </a:p>
          <a:p>
            <a:r>
              <a:rPr lang="nl-NL" dirty="0" smtClean="0"/>
              <a:t/>
            </a:r>
            <a:br>
              <a:rPr lang="nl-NL" dirty="0" smtClean="0"/>
            </a:br>
            <a:endParaRPr lang="nl-NL" u="sng" dirty="0" smtClean="0"/>
          </a:p>
          <a:p>
            <a:endParaRPr lang="nl-NL" dirty="0"/>
          </a:p>
        </p:txBody>
      </p:sp>
      <p:sp>
        <p:nvSpPr>
          <p:cNvPr id="4" name="Tijdelijke aanduiding voor tekst 3"/>
          <p:cNvSpPr>
            <a:spLocks noGrp="1"/>
          </p:cNvSpPr>
          <p:nvPr>
            <p:ph type="body" sz="quarter" idx="16"/>
          </p:nvPr>
        </p:nvSpPr>
        <p:spPr/>
        <p:txBody>
          <a:bodyPr/>
          <a:lstStyle/>
          <a:p>
            <a:r>
              <a:rPr lang="nl-NL" dirty="0" smtClean="0"/>
              <a:t>Programma KIVI Homelab 2050 deel 7 op 01-12-2015</a:t>
            </a:r>
            <a:endParaRPr lang="nl-NL" dirty="0"/>
          </a:p>
        </p:txBody>
      </p:sp>
      <p:pic>
        <p:nvPicPr>
          <p:cNvPr id="30" name="Tijdelijke aanduiding voor afbeelding 29"/>
          <p:cNvPicPr>
            <a:picLocks noGrp="1" noChangeAspect="1"/>
          </p:cNvPicPr>
          <p:nvPr>
            <p:ph type="pic" sz="quarter" idx="17"/>
          </p:nvPr>
        </p:nvPicPr>
        <p:blipFill>
          <a:blip r:embed="rId2">
            <a:extLst>
              <a:ext uri="{28A0092B-C50C-407E-A947-70E740481C1C}">
                <a14:useLocalDpi xmlns:a14="http://schemas.microsoft.com/office/drawing/2010/main" val="0"/>
              </a:ext>
            </a:extLst>
          </a:blip>
          <a:stretch>
            <a:fillRect/>
          </a:stretch>
        </p:blipFill>
        <p:spPr>
          <a:xfrm>
            <a:off x="12925921" y="5454997"/>
            <a:ext cx="7572375" cy="6825101"/>
          </a:xfrm>
        </p:spPr>
      </p:pic>
      <p:sp>
        <p:nvSpPr>
          <p:cNvPr id="22" name="Rectangle 1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smtClean="0">
              <a:ln>
                <a:noFill/>
              </a:ln>
              <a:solidFill>
                <a:schemeClr val="tx1"/>
              </a:solidFill>
              <a:effectLst/>
              <a:latin typeface="Arial" panose="020B0604020202020204" pitchFamily="34" charset="0"/>
            </a:endParaRPr>
          </a:p>
        </p:txBody>
      </p:sp>
      <p:sp>
        <p:nvSpPr>
          <p:cNvPr id="23" name="AutoShape 18" descr="resource://skype_ff_extension-at-jetpack/skype_ff_extension/data/call_skype_logo.png"/>
          <p:cNvSpPr>
            <a:spLocks noChangeAspect="1" noChangeArrowheads="1"/>
          </p:cNvSpPr>
          <p:nvPr/>
        </p:nvSpPr>
        <p:spPr bwMode="auto">
          <a:xfrm>
            <a:off x="155575" y="-295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24" name="AutoShape 19" descr="resource://skype_ff_extension-at-jetpack/skype_ff_extension/data/call_skype_logo.png"/>
          <p:cNvSpPr>
            <a:spLocks noChangeAspect="1" noChangeArrowheads="1"/>
          </p:cNvSpPr>
          <p:nvPr/>
        </p:nvSpPr>
        <p:spPr bwMode="auto">
          <a:xfrm>
            <a:off x="155575" y="268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25" name="AutoShape 20" descr="resource://skype_ff_extension-at-jetpack/skype_ff_extension/data/call_skype_logo.png"/>
          <p:cNvSpPr>
            <a:spLocks noChangeAspect="1" noChangeArrowheads="1"/>
          </p:cNvSpPr>
          <p:nvPr/>
        </p:nvSpPr>
        <p:spPr bwMode="auto">
          <a:xfrm>
            <a:off x="155575" y="5572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Tree>
    <p:extLst>
      <p:ext uri="{BB962C8B-B14F-4D97-AF65-F5344CB8AC3E}">
        <p14:creationId xmlns:p14="http://schemas.microsoft.com/office/powerpoint/2010/main" val="4186215412"/>
      </p:ext>
    </p:extLst>
  </p:cSld>
  <p:clrMapOvr>
    <a:masterClrMapping/>
  </p:clrMapOvr>
  <mc:AlternateContent xmlns:mc="http://schemas.openxmlformats.org/markup-compatibility/2006" xmlns:p14="http://schemas.microsoft.com/office/powerpoint/2010/main">
    <mc:Choice Requires="p14">
      <p:transition spd="slow" p14:dur="2000" advTm="31847"/>
    </mc:Choice>
    <mc:Fallback xmlns="">
      <p:transition spd="slow" advTm="3184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NL" sz="9600" dirty="0" smtClean="0"/>
              <a:t>Stellingen voor:</a:t>
            </a:r>
            <a:endParaRPr lang="nl-NL" sz="9600" dirty="0"/>
          </a:p>
        </p:txBody>
      </p:sp>
      <p:sp>
        <p:nvSpPr>
          <p:cNvPr id="3" name="Tijdelijke aanduiding voor tekst 2"/>
          <p:cNvSpPr>
            <a:spLocks noGrp="1"/>
          </p:cNvSpPr>
          <p:nvPr>
            <p:ph type="body" sz="quarter" idx="11"/>
          </p:nvPr>
        </p:nvSpPr>
        <p:spPr>
          <a:xfrm>
            <a:off x="6489780" y="3686175"/>
            <a:ext cx="16229229" cy="10287000"/>
          </a:xfrm>
        </p:spPr>
        <p:txBody>
          <a:bodyPr/>
          <a:lstStyle/>
          <a:p>
            <a:endParaRPr lang="nl-NL" sz="7200" dirty="0"/>
          </a:p>
          <a:p>
            <a:r>
              <a:rPr lang="nl-NL" sz="7200" dirty="0" smtClean="0"/>
              <a:t>“Hoe goed is de woning in 2050?”</a:t>
            </a:r>
          </a:p>
          <a:p>
            <a:endParaRPr lang="nl-NL" sz="7200" dirty="0" smtClean="0"/>
          </a:p>
          <a:p>
            <a:endParaRPr lang="nl-NL" sz="7200" dirty="0"/>
          </a:p>
          <a:p>
            <a:r>
              <a:rPr lang="nl-NL" sz="7200" dirty="0" smtClean="0"/>
              <a:t>“Eindsessie programma Homelab2050”</a:t>
            </a:r>
          </a:p>
          <a:p>
            <a:endParaRPr lang="nl-NL" sz="7200" dirty="0"/>
          </a:p>
          <a:p>
            <a:endParaRPr lang="nl-NL" sz="7200" dirty="0"/>
          </a:p>
        </p:txBody>
      </p:sp>
      <p:sp>
        <p:nvSpPr>
          <p:cNvPr id="4" name="Tijdelijke aanduiding voor tekst 3"/>
          <p:cNvSpPr>
            <a:spLocks noGrp="1"/>
          </p:cNvSpPr>
          <p:nvPr>
            <p:ph type="body" sz="quarter" idx="16"/>
          </p:nvPr>
        </p:nvSpPr>
        <p:spPr/>
        <p:txBody>
          <a:bodyPr/>
          <a:lstStyle/>
          <a:p>
            <a:r>
              <a:rPr lang="nl-NL" dirty="0"/>
              <a:t>Programma KIVI Homelab 2050 deel 7 op 01-12-2015</a:t>
            </a:r>
            <a:endParaRPr lang="nl-NL" dirty="0"/>
          </a:p>
        </p:txBody>
      </p:sp>
    </p:spTree>
    <p:extLst>
      <p:ext uri="{BB962C8B-B14F-4D97-AF65-F5344CB8AC3E}">
        <p14:creationId xmlns:p14="http://schemas.microsoft.com/office/powerpoint/2010/main" val="3282771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NL" dirty="0" smtClean="0"/>
              <a:t>Stellingen Homelab2050 (1)</a:t>
            </a:r>
            <a:endParaRPr lang="nl-NL" dirty="0"/>
          </a:p>
        </p:txBody>
      </p:sp>
      <p:sp>
        <p:nvSpPr>
          <p:cNvPr id="3" name="Tijdelijke aanduiding voor tekst 2"/>
          <p:cNvSpPr>
            <a:spLocks noGrp="1"/>
          </p:cNvSpPr>
          <p:nvPr>
            <p:ph type="body" sz="quarter" idx="11"/>
          </p:nvPr>
        </p:nvSpPr>
        <p:spPr>
          <a:xfrm>
            <a:off x="6489780" y="2790701"/>
            <a:ext cx="15430489" cy="11182474"/>
          </a:xfrm>
        </p:spPr>
        <p:txBody>
          <a:bodyPr/>
          <a:lstStyle/>
          <a:p>
            <a:pPr>
              <a:buFont typeface="Calibri" panose="020F0502020204030204" pitchFamily="34" charset="0"/>
              <a:buAutoNum type="arabicPeriod"/>
            </a:pPr>
            <a:r>
              <a:rPr lang="nl-NL" altLang="nl-NL" sz="4000" dirty="0"/>
              <a:t>WKO, Zonnecollectoren, ijskelders, etc.. zijn niet meer nodig in 2050 en maken het energiesysteem nodeloos complex. Een set moderne PV panelen (rendement 35 procent) en een moderne lucht warmte pomp zijn ruimschoots voldoende.</a:t>
            </a:r>
          </a:p>
          <a:p>
            <a:pPr>
              <a:buFont typeface="Calibri" panose="020F0502020204030204" pitchFamily="34" charset="0"/>
              <a:buAutoNum type="arabicPeriod"/>
            </a:pPr>
            <a:endParaRPr lang="nl-NL" altLang="nl-NL" sz="4000" dirty="0"/>
          </a:p>
          <a:p>
            <a:pPr>
              <a:buFont typeface="Calibri" panose="020F0502020204030204" pitchFamily="34" charset="0"/>
              <a:buAutoNum type="arabicPeriod"/>
            </a:pPr>
            <a:r>
              <a:rPr lang="nl-NL" altLang="nl-NL" sz="4000" dirty="0"/>
              <a:t>Smart systemen maken het mogelijk overal in de woning ramen te openen en toch, met gebruik van hybride  ventilatie (natuurlijke ventilatie en balansventilatie), energiezuinig te zijn. </a:t>
            </a:r>
          </a:p>
          <a:p>
            <a:pPr>
              <a:buFont typeface="Calibri" panose="020F0502020204030204" pitchFamily="34" charset="0"/>
              <a:buAutoNum type="arabicPeriod"/>
            </a:pPr>
            <a:endParaRPr lang="nl-NL" altLang="nl-NL" sz="4000" dirty="0"/>
          </a:p>
          <a:p>
            <a:pPr>
              <a:buFont typeface="Calibri" panose="020F0502020204030204" pitchFamily="34" charset="0"/>
              <a:buAutoNum type="arabicPeriod"/>
            </a:pPr>
            <a:r>
              <a:rPr lang="nl-NL" altLang="nl-NL" sz="4000" dirty="0"/>
              <a:t>Er zijn nieuwe methodes en technologieën beschikbaar om een </a:t>
            </a:r>
            <a:r>
              <a:rPr lang="nl-NL" altLang="nl-NL" sz="4000" dirty="0"/>
              <a:t>gezond makend </a:t>
            </a:r>
            <a:r>
              <a:rPr lang="nl-NL" altLang="nl-NL" sz="4000" dirty="0"/>
              <a:t>binnenklimaat te realiseren. Belangrijk  om voor een gezond leefklimaat in de woning.  Goed voor ouderen en zorgt voor sneller herstel van zieken.  </a:t>
            </a:r>
          </a:p>
          <a:p>
            <a:pPr>
              <a:buFont typeface="Calibri" panose="020F0502020204030204" pitchFamily="34" charset="0"/>
              <a:buAutoNum type="arabicPeriod"/>
            </a:pPr>
            <a:endParaRPr lang="nl-NL" altLang="nl-NL" sz="4000" dirty="0"/>
          </a:p>
          <a:p>
            <a:pPr>
              <a:buFont typeface="Calibri" panose="020F0502020204030204" pitchFamily="34" charset="0"/>
              <a:buAutoNum type="arabicPeriod"/>
            </a:pPr>
            <a:r>
              <a:rPr lang="nl-NL" altLang="nl-NL" sz="4000" dirty="0"/>
              <a:t>Speciale (smart) voorzieningen zorgen ook voor een goed binnenklimaat in de tussenseizoenen (bijv. vochtigheid) en   verkoeling in de zomer.</a:t>
            </a:r>
          </a:p>
          <a:p>
            <a:pPr>
              <a:buFont typeface="Calibri" panose="020F0502020204030204" pitchFamily="34" charset="0"/>
              <a:buAutoNum type="arabicPeriod"/>
            </a:pPr>
            <a:endParaRPr lang="nl-NL" altLang="nl-NL" sz="4000" dirty="0">
              <a:latin typeface="Calibri" panose="020F0502020204030204" pitchFamily="34" charset="0"/>
            </a:endParaRPr>
          </a:p>
        </p:txBody>
      </p:sp>
      <p:sp>
        <p:nvSpPr>
          <p:cNvPr id="4" name="Tijdelijke aanduiding voor tekst 3"/>
          <p:cNvSpPr>
            <a:spLocks noGrp="1"/>
          </p:cNvSpPr>
          <p:nvPr>
            <p:ph type="body" sz="quarter" idx="16"/>
          </p:nvPr>
        </p:nvSpPr>
        <p:spPr/>
        <p:txBody>
          <a:bodyPr/>
          <a:lstStyle/>
          <a:p>
            <a:r>
              <a:rPr lang="nl-NL" dirty="0"/>
              <a:t>Programma KIVI Homelab 2050 deel 7 op 01-12-2015</a:t>
            </a:r>
            <a:endParaRPr lang="nl-NL" dirty="0"/>
          </a:p>
        </p:txBody>
      </p:sp>
    </p:spTree>
    <p:extLst>
      <p:ext uri="{BB962C8B-B14F-4D97-AF65-F5344CB8AC3E}">
        <p14:creationId xmlns:p14="http://schemas.microsoft.com/office/powerpoint/2010/main" val="200564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NL" dirty="0" smtClean="0"/>
              <a:t>Stellingen Homelab2050 (2)</a:t>
            </a:r>
            <a:endParaRPr lang="nl-NL" dirty="0"/>
          </a:p>
        </p:txBody>
      </p:sp>
      <p:sp>
        <p:nvSpPr>
          <p:cNvPr id="3" name="Tijdelijke aanduiding voor tekst 2"/>
          <p:cNvSpPr>
            <a:spLocks noGrp="1"/>
          </p:cNvSpPr>
          <p:nvPr>
            <p:ph type="body" sz="quarter" idx="11"/>
          </p:nvPr>
        </p:nvSpPr>
        <p:spPr>
          <a:xfrm>
            <a:off x="6489780" y="2790701"/>
            <a:ext cx="15430489" cy="11182474"/>
          </a:xfrm>
        </p:spPr>
        <p:txBody>
          <a:bodyPr/>
          <a:lstStyle/>
          <a:p>
            <a:pPr marL="1015350" indent="-1015350">
              <a:buFont typeface="+mj-lt"/>
              <a:buAutoNum type="arabicPeriod" startAt="5"/>
              <a:defRPr/>
            </a:pPr>
            <a:r>
              <a:rPr lang="nl-NL" sz="4000" dirty="0">
                <a:ea typeface="Calibri" pitchFamily="34" charset="0"/>
                <a:cs typeface="Times New Roman" pitchFamily="18" charset="0"/>
              </a:rPr>
              <a:t>In 2050  zullen (zorg) robots gebruikt worden in de woningen die daarvoor ontworpen (of aangepast) zijn.</a:t>
            </a:r>
            <a:endParaRPr lang="nl-NL" altLang="nl-NL" sz="4000" dirty="0"/>
          </a:p>
          <a:p>
            <a:pPr marL="1015350" indent="-1015350">
              <a:buFont typeface="+mj-lt"/>
              <a:buAutoNum type="arabicPeriod" startAt="5"/>
              <a:defRPr/>
            </a:pPr>
            <a:endParaRPr lang="nl-NL" altLang="nl-NL" sz="4000" dirty="0"/>
          </a:p>
          <a:p>
            <a:pPr marL="1015350" indent="-1015350">
              <a:buFont typeface="+mj-lt"/>
              <a:buAutoNum type="arabicPeriod" startAt="5"/>
              <a:defRPr/>
            </a:pPr>
            <a:r>
              <a:rPr lang="nl-NL" altLang="nl-NL" sz="4000" dirty="0"/>
              <a:t>De eigen opgewekte stroom zal grotendeels zelf gebruikt worden zonder het net als opslag te gebruiken.  De surplus  is beschikbaar  om onze elektrische auto op te laden met eigen stroom!</a:t>
            </a:r>
          </a:p>
          <a:p>
            <a:pPr marL="1015350" indent="-1015350">
              <a:buFont typeface="+mj-lt"/>
              <a:buAutoNum type="arabicPeriod" startAt="5"/>
              <a:defRPr/>
            </a:pPr>
            <a:endParaRPr lang="nl-NL" altLang="nl-NL" sz="4000" dirty="0"/>
          </a:p>
          <a:p>
            <a:pPr marL="1015350" indent="-1015350">
              <a:buFont typeface="+mj-lt"/>
              <a:buAutoNum type="arabicPeriod" startAt="5"/>
              <a:defRPr/>
            </a:pPr>
            <a:r>
              <a:rPr lang="nl-NL" altLang="nl-NL" sz="4000" dirty="0"/>
              <a:t>Vrijwel geen enkele woning heeft dan nog een gasaansluiting .  Dat is zonder meer mogelijk zonder enig verlies van comfort. Voor woningen in een (grote) stad is een laag temperatuur warmtenet  beschikbaar.</a:t>
            </a:r>
          </a:p>
          <a:p>
            <a:pPr marL="1015350" indent="-1015350">
              <a:buFont typeface="+mj-lt"/>
              <a:buAutoNum type="arabicPeriod" startAt="5"/>
              <a:defRPr/>
            </a:pPr>
            <a:endParaRPr lang="nl-NL" altLang="nl-NL" sz="4000" dirty="0"/>
          </a:p>
          <a:p>
            <a:pPr marL="1015350" indent="-1015350">
              <a:buFont typeface="+mj-lt"/>
              <a:buAutoNum type="arabicPeriod" startAt="5"/>
              <a:defRPr/>
            </a:pPr>
            <a:r>
              <a:rPr lang="nl-NL" altLang="nl-NL" sz="4000" dirty="0"/>
              <a:t>De salderingsregeling is veranderd en stroom tarieven zullen variabel zijn in 2050.  Opslag van eigen PV stroom in een huisbatterij wordt dan gemeengoed. Het is de beste oplossing om een goedkoop energie systeem te realiseren.</a:t>
            </a:r>
          </a:p>
          <a:p>
            <a:pPr>
              <a:buFont typeface="Calibri" panose="020F0502020204030204" pitchFamily="34" charset="0"/>
              <a:buAutoNum type="arabicPeriod"/>
            </a:pPr>
            <a:endParaRPr lang="nl-NL" altLang="nl-NL" sz="4000" dirty="0">
              <a:latin typeface="Calibri" panose="020F0502020204030204" pitchFamily="34" charset="0"/>
            </a:endParaRPr>
          </a:p>
        </p:txBody>
      </p:sp>
      <p:sp>
        <p:nvSpPr>
          <p:cNvPr id="4" name="Tijdelijke aanduiding voor tekst 3"/>
          <p:cNvSpPr>
            <a:spLocks noGrp="1"/>
          </p:cNvSpPr>
          <p:nvPr>
            <p:ph type="body" sz="quarter" idx="16"/>
          </p:nvPr>
        </p:nvSpPr>
        <p:spPr/>
        <p:txBody>
          <a:bodyPr/>
          <a:lstStyle/>
          <a:p>
            <a:r>
              <a:rPr lang="nl-NL" dirty="0"/>
              <a:t>Programma KIVI Homelab 2050 deel 7 op 01-12-2015</a:t>
            </a:r>
            <a:endParaRPr lang="nl-NL" dirty="0"/>
          </a:p>
        </p:txBody>
      </p:sp>
    </p:spTree>
    <p:extLst>
      <p:ext uri="{BB962C8B-B14F-4D97-AF65-F5344CB8AC3E}">
        <p14:creationId xmlns:p14="http://schemas.microsoft.com/office/powerpoint/2010/main" val="23065945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NL" dirty="0" smtClean="0"/>
              <a:t>Stellingen Homelab2050 (3)</a:t>
            </a:r>
            <a:endParaRPr lang="nl-NL" dirty="0"/>
          </a:p>
        </p:txBody>
      </p:sp>
      <p:sp>
        <p:nvSpPr>
          <p:cNvPr id="3" name="Tijdelijke aanduiding voor tekst 2"/>
          <p:cNvSpPr>
            <a:spLocks noGrp="1"/>
          </p:cNvSpPr>
          <p:nvPr>
            <p:ph type="body" sz="quarter" idx="11"/>
          </p:nvPr>
        </p:nvSpPr>
        <p:spPr>
          <a:xfrm>
            <a:off x="6489780" y="2790701"/>
            <a:ext cx="15430489" cy="11182474"/>
          </a:xfrm>
        </p:spPr>
        <p:txBody>
          <a:bodyPr/>
          <a:lstStyle/>
          <a:p>
            <a:pPr marL="1015350" indent="-1015350">
              <a:buFont typeface="+mj-lt"/>
              <a:buAutoNum type="arabicPeriod" startAt="9"/>
              <a:defRPr/>
            </a:pPr>
            <a:r>
              <a:rPr lang="nl-NL" sz="4000" dirty="0">
                <a:ea typeface="Calibri" pitchFamily="34" charset="0"/>
                <a:cs typeface="Times New Roman" pitchFamily="18" charset="0"/>
              </a:rPr>
              <a:t>Hernieuwbare energie in de woningen gaat pas echt doorbreken  als de  gasaansluiting bij woningen verboden wordt.   Dat zou nu al moeten gebeuren bij nieuwbouw.</a:t>
            </a:r>
          </a:p>
          <a:p>
            <a:pPr marL="1015350" indent="-1015350">
              <a:defRPr/>
            </a:pPr>
            <a:endParaRPr lang="nl-NL" sz="4000" dirty="0">
              <a:ea typeface="Calibri" pitchFamily="34" charset="0"/>
              <a:cs typeface="Times New Roman" pitchFamily="18" charset="0"/>
            </a:endParaRPr>
          </a:p>
          <a:p>
            <a:pPr marL="1015350" indent="-1015350">
              <a:defRPr/>
            </a:pPr>
            <a:r>
              <a:rPr lang="nl-NL" sz="4000" dirty="0">
                <a:ea typeface="Calibri" pitchFamily="34" charset="0"/>
                <a:cs typeface="Times New Roman" pitchFamily="18" charset="0"/>
              </a:rPr>
              <a:t>10 . Het energieverbruik zal in grote mate afhangen van het gedrag van de bewoners. De enige manier om het verbruik laag te houden is duidelijke feedback te geven over hoe het gedrag best aangepast kan worden.</a:t>
            </a:r>
          </a:p>
          <a:p>
            <a:pPr marL="1015350" indent="-1015350">
              <a:defRPr/>
            </a:pPr>
            <a:endParaRPr lang="nl-NL" sz="4000" dirty="0">
              <a:ea typeface="Calibri" pitchFamily="34" charset="0"/>
              <a:cs typeface="Times New Roman" pitchFamily="18" charset="0"/>
            </a:endParaRPr>
          </a:p>
          <a:p>
            <a:pPr marL="1015350" indent="-1015350">
              <a:defRPr/>
            </a:pPr>
            <a:r>
              <a:rPr lang="nl-NL" sz="4000" dirty="0">
                <a:ea typeface="Calibri" pitchFamily="34" charset="0"/>
                <a:cs typeface="Times New Roman" pitchFamily="18" charset="0"/>
              </a:rPr>
              <a:t>11.  Veel isoleren helpt niet. Men doet toch de ramen open.</a:t>
            </a:r>
          </a:p>
          <a:p>
            <a:pPr marL="1015350" indent="-1015350">
              <a:buFont typeface="+mj-lt"/>
              <a:buAutoNum type="arabicPeriod" startAt="9"/>
              <a:defRPr/>
            </a:pPr>
            <a:endParaRPr lang="nl-NL" sz="4000" dirty="0">
              <a:ea typeface="Calibri" pitchFamily="34" charset="0"/>
              <a:cs typeface="Times New Roman" pitchFamily="18" charset="0"/>
            </a:endParaRPr>
          </a:p>
          <a:p>
            <a:pPr marL="1015350" indent="-1015350">
              <a:defRPr/>
            </a:pPr>
            <a:r>
              <a:rPr lang="nl-NL" sz="4000" dirty="0">
                <a:ea typeface="Calibri" pitchFamily="34" charset="0"/>
                <a:cs typeface="Times New Roman" pitchFamily="18" charset="0"/>
              </a:rPr>
              <a:t>12.  Huizen en bijbehorende installaties worden zo smart dat we met “data analyse”  makkelijk betrouwbare, veilige en comfortabele condities creëren.</a:t>
            </a:r>
          </a:p>
          <a:p>
            <a:pPr marL="1015350" indent="-1015350">
              <a:buFont typeface="+mj-lt"/>
              <a:buAutoNum type="arabicPeriod" startAt="9"/>
              <a:defRPr/>
            </a:pPr>
            <a:endParaRPr lang="nl-NL" sz="4000" dirty="0">
              <a:cs typeface="Times New Roman" pitchFamily="18" charset="0"/>
            </a:endParaRPr>
          </a:p>
          <a:p>
            <a:pPr marL="1015350" indent="-1015350">
              <a:defRPr/>
            </a:pPr>
            <a:r>
              <a:rPr lang="nl-NL" sz="4000" dirty="0">
                <a:ea typeface="Calibri" pitchFamily="34" charset="0"/>
                <a:cs typeface="Times New Roman" pitchFamily="18" charset="0"/>
              </a:rPr>
              <a:t>13.   Architecten en ingenieurs zullen beter </a:t>
            </a:r>
            <a:r>
              <a:rPr lang="en-US" sz="4000" dirty="0">
                <a:ea typeface="Calibri" pitchFamily="34" charset="0"/>
                <a:cs typeface="Times New Roman" pitchFamily="18" charset="0"/>
              </a:rPr>
              <a:t>(</a:t>
            </a:r>
            <a:r>
              <a:rPr lang="en-US" sz="4000" dirty="0" err="1">
                <a:ea typeface="Calibri" pitchFamily="34" charset="0"/>
                <a:cs typeface="Times New Roman" pitchFamily="18" charset="0"/>
              </a:rPr>
              <a:t>moeten</a:t>
            </a:r>
            <a:r>
              <a:rPr lang="en-US" sz="4000" dirty="0">
                <a:ea typeface="Calibri" pitchFamily="34" charset="0"/>
                <a:cs typeface="Times New Roman" pitchFamily="18" charset="0"/>
              </a:rPr>
              <a:t>) </a:t>
            </a:r>
            <a:r>
              <a:rPr lang="nl-NL" sz="4000" dirty="0">
                <a:ea typeface="Calibri" pitchFamily="34" charset="0"/>
                <a:cs typeface="Times New Roman" pitchFamily="18" charset="0"/>
              </a:rPr>
              <a:t>samenwerken om tot een goed totaalontwerp te komen van de woning.</a:t>
            </a:r>
            <a:endParaRPr lang="nl-NL" sz="4000" dirty="0"/>
          </a:p>
          <a:p>
            <a:pPr>
              <a:buFont typeface="Calibri" panose="020F0502020204030204" pitchFamily="34" charset="0"/>
              <a:buAutoNum type="arabicPeriod"/>
            </a:pPr>
            <a:endParaRPr lang="nl-NL" altLang="nl-NL" sz="4000" dirty="0">
              <a:latin typeface="Calibri" panose="020F0502020204030204" pitchFamily="34" charset="0"/>
            </a:endParaRPr>
          </a:p>
        </p:txBody>
      </p:sp>
      <p:sp>
        <p:nvSpPr>
          <p:cNvPr id="4" name="Tijdelijke aanduiding voor tekst 3"/>
          <p:cNvSpPr>
            <a:spLocks noGrp="1"/>
          </p:cNvSpPr>
          <p:nvPr>
            <p:ph type="body" sz="quarter" idx="16"/>
          </p:nvPr>
        </p:nvSpPr>
        <p:spPr/>
        <p:txBody>
          <a:bodyPr/>
          <a:lstStyle/>
          <a:p>
            <a:r>
              <a:rPr lang="nl-NL" dirty="0"/>
              <a:t>Programma KIVI Homelab 2050 deel 7 op 01-12-2015</a:t>
            </a:r>
            <a:endParaRPr lang="nl-NL" dirty="0"/>
          </a:p>
        </p:txBody>
      </p:sp>
    </p:spTree>
    <p:extLst>
      <p:ext uri="{BB962C8B-B14F-4D97-AF65-F5344CB8AC3E}">
        <p14:creationId xmlns:p14="http://schemas.microsoft.com/office/powerpoint/2010/main" val="178486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jabloon presentatie KIVI">
  <a:themeElements>
    <a:clrScheme name="Kivi">
      <a:dk1>
        <a:srgbClr val="002F5F"/>
      </a:dk1>
      <a:lt1>
        <a:srgbClr val="FFFFFF"/>
      </a:lt1>
      <a:dk2>
        <a:srgbClr val="FFFFFF"/>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ivi">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ivi">
    <a:dk1>
      <a:srgbClr val="002F5F"/>
    </a:dk1>
    <a:lt1>
      <a:srgbClr val="FFFFFF"/>
    </a:lt1>
    <a:dk2>
      <a:srgbClr val="FFFFFF"/>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436</TotalTime>
  <Words>506</Words>
  <Application>Microsoft Office PowerPoint</Application>
  <PresentationFormat>Aangepast</PresentationFormat>
  <Paragraphs>57</Paragraphs>
  <Slides>6</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6</vt:i4>
      </vt:variant>
    </vt:vector>
  </HeadingPairs>
  <TitlesOfParts>
    <vt:vector size="11" baseType="lpstr">
      <vt:lpstr>Arial</vt:lpstr>
      <vt:lpstr>Calibri</vt:lpstr>
      <vt:lpstr>Tahoma</vt:lpstr>
      <vt:lpstr>Times New Roman</vt:lpstr>
      <vt:lpstr>sjabloon presentatie KIVI</vt:lpstr>
      <vt:lpstr>KIVI – EL: Homelab2050, deel 7   Thema: “Hoe is de woning in 2050?”   “De huizen die nu en in de nabije toekomst gebouwd worden, zullen   er in 2050 nog staan. Gaan die voldoen aan de eisen en wensen van 2050? Houden we wel rekening met belangrijke zaken van de toekomst?” Kijk voor het hele programma op www.kivi.nl/el  01 december 2015 | 15:30 - 19:30 u  Boothzaal Bibliotheek Universiteit Utrecht (locatie de Uithof) Heidelberglaan 3, Utrecht </vt:lpstr>
      <vt:lpstr>PowerPoint-presentatie</vt:lpstr>
      <vt:lpstr>PowerPoint-presentatie</vt:lpstr>
      <vt:lpstr>PowerPoint-presentatie</vt:lpstr>
      <vt:lpstr>PowerPoint-presentatie</vt:lpstr>
      <vt:lpstr>PowerPoint-presentatie</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Stephanie Limbeek</dc:creator>
  <cp:lastModifiedBy>Paul van Moerkerken</cp:lastModifiedBy>
  <cp:revision>73</cp:revision>
  <cp:lastPrinted>2015-10-21T15:17:14Z</cp:lastPrinted>
  <dcterms:created xsi:type="dcterms:W3CDTF">2014-03-28T09:57:09Z</dcterms:created>
  <dcterms:modified xsi:type="dcterms:W3CDTF">2015-12-01T10:32:56Z</dcterms:modified>
</cp:coreProperties>
</file>