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5" r:id="rId4"/>
  </p:sldMasterIdLst>
  <p:notesMasterIdLst>
    <p:notesMasterId r:id="rId33"/>
  </p:notesMasterIdLst>
  <p:handoutMasterIdLst>
    <p:handoutMasterId r:id="rId34"/>
  </p:handoutMasterIdLst>
  <p:sldIdLst>
    <p:sldId id="256" r:id="rId5"/>
    <p:sldId id="375" r:id="rId6"/>
    <p:sldId id="257" r:id="rId7"/>
    <p:sldId id="306" r:id="rId8"/>
    <p:sldId id="310" r:id="rId9"/>
    <p:sldId id="317" r:id="rId10"/>
    <p:sldId id="308" r:id="rId11"/>
    <p:sldId id="351" r:id="rId12"/>
    <p:sldId id="353" r:id="rId13"/>
    <p:sldId id="356" r:id="rId14"/>
    <p:sldId id="354" r:id="rId15"/>
    <p:sldId id="371" r:id="rId16"/>
    <p:sldId id="355" r:id="rId17"/>
    <p:sldId id="357" r:id="rId18"/>
    <p:sldId id="376" r:id="rId19"/>
    <p:sldId id="358" r:id="rId20"/>
    <p:sldId id="359" r:id="rId21"/>
    <p:sldId id="372" r:id="rId22"/>
    <p:sldId id="360" r:id="rId23"/>
    <p:sldId id="362" r:id="rId24"/>
    <p:sldId id="364" r:id="rId25"/>
    <p:sldId id="365" r:id="rId26"/>
    <p:sldId id="373" r:id="rId27"/>
    <p:sldId id="366" r:id="rId28"/>
    <p:sldId id="368" r:id="rId29"/>
    <p:sldId id="369" r:id="rId30"/>
    <p:sldId id="370" r:id="rId31"/>
    <p:sldId id="35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AB12F2F1-8522-46CB-BB7F-CCDCD3E670E6}">
          <p14:sldIdLst>
            <p14:sldId id="256"/>
            <p14:sldId id="375"/>
            <p14:sldId id="257"/>
            <p14:sldId id="306"/>
          </p14:sldIdLst>
        </p14:section>
        <p14:section name="Over KIVI" id="{4F096321-4B90-4944-9C81-2CE9AD2DC272}">
          <p14:sldIdLst>
            <p14:sldId id="310"/>
            <p14:sldId id="317"/>
            <p14:sldId id="308"/>
          </p14:sldIdLst>
        </p14:section>
        <p14:section name="Meerwaarde" id="{2694E871-2986-AD42-B406-651C5997658E}">
          <p14:sldIdLst>
            <p14:sldId id="351"/>
            <p14:sldId id="353"/>
            <p14:sldId id="356"/>
            <p14:sldId id="354"/>
            <p14:sldId id="371"/>
            <p14:sldId id="355"/>
            <p14:sldId id="357"/>
            <p14:sldId id="376"/>
          </p14:sldIdLst>
        </p14:section>
        <p14:section name="Netwerk.&amp; Kennis" id="{1F4ACF90-AA37-1244-9C9B-0DE47D558929}">
          <p14:sldIdLst>
            <p14:sldId id="358"/>
            <p14:sldId id="359"/>
            <p14:sldId id="372"/>
            <p14:sldId id="360"/>
            <p14:sldId id="362"/>
            <p14:sldId id="364"/>
          </p14:sldIdLst>
        </p14:section>
        <p14:section name="CHARTERED ENGINEERD" id="{96415E52-7668-D647-B8C7-0F9661420028}">
          <p14:sldIdLst>
            <p14:sldId id="365"/>
            <p14:sldId id="373"/>
            <p14:sldId id="366"/>
            <p14:sldId id="368"/>
            <p14:sldId id="369"/>
            <p14:sldId id="370"/>
            <p14:sldId id="35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EDEA65-05FC-CA98-E772-545BF316FA41}" name="Andries Ritsema" initials="AR" userId="S::andries.ritsema@kivi.nl::8eeb35f7-f882-4fc0-a4bf-423d2daac327" providerId="AD"/>
  <p188:author id="{87D9F56F-33C8-B6CB-9034-5BC73EA3D9A2}" name="Annegien Lucas" initials="AL" userId="S::annegien.lucas@kivi.nl::b37eecd1-9cb7-4abe-8b6d-ce20df95b4c8" providerId="AD"/>
  <p188:author id="{5DD86E94-EF53-99A3-095F-EB3262088807}" name="Sharona Ramcharan" initials="SR" userId="S::sharona.ramcharan@kivi.nl::c7ed4f20-bba4-4844-b903-d24b301d7627" providerId="AD"/>
  <p188:author id="{B2AB35A4-720F-927B-2B33-5CCAD65FCA1C}" name="Melanie Hooijmans" initials="MH" userId="S::melanie.hooijmans@kivi.nl::0ca7a7fe-d72e-4a5c-9ab0-6f44051059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A00"/>
    <a:srgbClr val="D95C38"/>
    <a:srgbClr val="07224E"/>
    <a:srgbClr val="414147"/>
    <a:srgbClr val="F6F6F6"/>
    <a:srgbClr val="AFC6DB"/>
    <a:srgbClr val="5B5B5B"/>
    <a:srgbClr val="2D2D2D"/>
    <a:srgbClr val="232323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5"/>
    <p:restoredTop sz="94790"/>
  </p:normalViewPr>
  <p:slideViewPr>
    <p:cSldViewPr snapToGrid="0">
      <p:cViewPr varScale="1">
        <p:scale>
          <a:sx n="107" d="100"/>
          <a:sy n="107" d="100"/>
        </p:scale>
        <p:origin x="7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D72EE4-FA33-8E4A-AE5A-7F4C13EA0A58}" type="doc">
      <dgm:prSet loTypeId="urn:microsoft.com/office/officeart/2005/8/layout/radia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06EE0BC-E815-3D46-BFE5-30F9C4C523CC}">
      <dgm:prSet phldrT="[Tekst]" custT="1"/>
      <dgm:spPr/>
      <dgm:t>
        <a:bodyPr/>
        <a:lstStyle/>
        <a:p>
          <a:endParaRPr lang="en-GB" sz="4000" b="1" i="0">
            <a:latin typeface="Montserrat"/>
          </a:endParaRPr>
        </a:p>
      </dgm:t>
    </dgm:pt>
    <dgm:pt modelId="{6DE9F70D-CBEF-904B-B500-092EA4AE445E}" type="parTrans" cxnId="{B45FCA17-8689-FA48-9380-37BB55B119A6}">
      <dgm:prSet/>
      <dgm:spPr/>
      <dgm:t>
        <a:bodyPr/>
        <a:lstStyle/>
        <a:p>
          <a:endParaRPr lang="en-GB"/>
        </a:p>
      </dgm:t>
    </dgm:pt>
    <dgm:pt modelId="{9A07201F-D4AD-C24D-865F-2CE76834C438}" type="sibTrans" cxnId="{B45FCA17-8689-FA48-9380-37BB55B119A6}">
      <dgm:prSet/>
      <dgm:spPr/>
      <dgm:t>
        <a:bodyPr/>
        <a:lstStyle/>
        <a:p>
          <a:endParaRPr lang="en-GB"/>
        </a:p>
      </dgm:t>
    </dgm:pt>
    <dgm:pt modelId="{8DD6983D-3434-4246-9E5E-DF8E975D211D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300+ KIVI events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&amp; company visits</a:t>
          </a:r>
        </a:p>
      </dgm:t>
    </dgm:pt>
    <dgm:pt modelId="{C4D27C32-E08D-2949-856C-365368D221D2}" type="parTrans" cxnId="{54A731BC-6088-BD43-9E2D-B3051AE3A2FD}">
      <dgm:prSet/>
      <dgm:spPr/>
      <dgm:t>
        <a:bodyPr/>
        <a:lstStyle/>
        <a:p>
          <a:endParaRPr lang="en-GB"/>
        </a:p>
      </dgm:t>
    </dgm:pt>
    <dgm:pt modelId="{975BA9DA-7410-CA46-A090-9CE89F729F78}" type="sibTrans" cxnId="{54A731BC-6088-BD43-9E2D-B3051AE3A2FD}">
      <dgm:prSet/>
      <dgm:spPr/>
      <dgm:t>
        <a:bodyPr/>
        <a:lstStyle/>
        <a:p>
          <a:endParaRPr lang="en-GB"/>
        </a:p>
      </dgm:t>
    </dgm:pt>
    <dgm:pt modelId="{8A7CB699-655F-F443-847C-80DEFF421F96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12,000+</a:t>
          </a:r>
          <a:br>
            <a:rPr lang="en-GB" sz="1400" dirty="0">
              <a:latin typeface="Montserrat"/>
            </a:rPr>
          </a:br>
          <a:r>
            <a:rPr lang="en-GB" sz="1400" dirty="0">
              <a:latin typeface="Montserrat"/>
            </a:rPr>
            <a:t>members</a:t>
          </a:r>
        </a:p>
      </dgm:t>
    </dgm:pt>
    <dgm:pt modelId="{0DC8ACCC-E911-A646-83A1-1178063B64A2}" type="parTrans" cxnId="{EEFB4766-8F68-7940-9E3E-A2677AB9819B}">
      <dgm:prSet/>
      <dgm:spPr/>
      <dgm:t>
        <a:bodyPr/>
        <a:lstStyle/>
        <a:p>
          <a:endParaRPr lang="en-GB"/>
        </a:p>
      </dgm:t>
    </dgm:pt>
    <dgm:pt modelId="{FEA19A6A-7CA7-EB4A-938B-DB851D94AD32}" type="sibTrans" cxnId="{EEFB4766-8F68-7940-9E3E-A2677AB9819B}">
      <dgm:prSet/>
      <dgm:spPr/>
      <dgm:t>
        <a:bodyPr/>
        <a:lstStyle/>
        <a:p>
          <a:endParaRPr lang="en-GB"/>
        </a:p>
      </dgm:t>
    </dgm:pt>
    <dgm:pt modelId="{132461B0-913C-964D-A7A1-23D23D4DE109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KIVI coaching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&amp; Academy</a:t>
          </a:r>
        </a:p>
      </dgm:t>
    </dgm:pt>
    <dgm:pt modelId="{33B2D08A-C296-2F4F-B1D3-28CF81A5ABB8}" type="parTrans" cxnId="{9D38E9CF-02C9-1248-A6EF-CFAAF789C30B}">
      <dgm:prSet/>
      <dgm:spPr/>
      <dgm:t>
        <a:bodyPr/>
        <a:lstStyle/>
        <a:p>
          <a:endParaRPr lang="en-GB"/>
        </a:p>
      </dgm:t>
    </dgm:pt>
    <dgm:pt modelId="{2B2EBFE6-91B5-E04F-880A-EE36579C315D}" type="sibTrans" cxnId="{9D38E9CF-02C9-1248-A6EF-CFAAF789C30B}">
      <dgm:prSet/>
      <dgm:spPr/>
      <dgm:t>
        <a:bodyPr/>
        <a:lstStyle/>
        <a:p>
          <a:endParaRPr lang="en-GB"/>
        </a:p>
      </dgm:t>
    </dgm:pt>
    <dgm:pt modelId="{D540DE50-AB52-F64F-B304-B232E6367EE8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Strong multidisciplinary engineering network</a:t>
          </a:r>
        </a:p>
      </dgm:t>
    </dgm:pt>
    <dgm:pt modelId="{FE5445AB-0269-0B40-A98C-2357527468C5}" type="parTrans" cxnId="{5909DEE6-B3E7-FA43-9E36-0BE0C4CA0BD5}">
      <dgm:prSet/>
      <dgm:spPr/>
      <dgm:t>
        <a:bodyPr/>
        <a:lstStyle/>
        <a:p>
          <a:endParaRPr lang="en-GB"/>
        </a:p>
      </dgm:t>
    </dgm:pt>
    <dgm:pt modelId="{2D995872-3F1B-3442-8FFC-16E77DF7C908}" type="sibTrans" cxnId="{5909DEE6-B3E7-FA43-9E36-0BE0C4CA0BD5}">
      <dgm:prSet/>
      <dgm:spPr/>
      <dgm:t>
        <a:bodyPr/>
        <a:lstStyle/>
        <a:p>
          <a:endParaRPr lang="en-GB"/>
        </a:p>
      </dgm:t>
    </dgm:pt>
    <dgm:pt modelId="{D4DE73B8-207F-5947-A0E8-9E6FE6B62442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Latest news &amp;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industry insights</a:t>
          </a:r>
        </a:p>
      </dgm:t>
    </dgm:pt>
    <dgm:pt modelId="{7FADF0B2-8F6C-A54E-A114-1A85FB92EBA8}" type="parTrans" cxnId="{769172F9-4076-BD4D-9ECF-D93B48AA7BC5}">
      <dgm:prSet/>
      <dgm:spPr/>
      <dgm:t>
        <a:bodyPr/>
        <a:lstStyle/>
        <a:p>
          <a:endParaRPr lang="en-GB"/>
        </a:p>
      </dgm:t>
    </dgm:pt>
    <dgm:pt modelId="{BF684C2C-5113-0542-8F17-86201A642163}" type="sibTrans" cxnId="{769172F9-4076-BD4D-9ECF-D93B48AA7BC5}">
      <dgm:prSet/>
      <dgm:spPr/>
      <dgm:t>
        <a:bodyPr/>
        <a:lstStyle/>
        <a:p>
          <a:endParaRPr lang="en-GB"/>
        </a:p>
      </dgm:t>
    </dgm:pt>
    <dgm:pt modelId="{A0EB3AD3-D5E0-2C45-9355-E6779BBBC400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>
              <a:latin typeface="Montserrat"/>
            </a:rPr>
            <a:t>Personal development</a:t>
          </a:r>
        </a:p>
      </dgm:t>
    </dgm:pt>
    <dgm:pt modelId="{DE95B981-F41D-B748-84E5-F2F658062790}" type="parTrans" cxnId="{2EAE337F-E05C-8D4B-A0E0-F0E9AB908561}">
      <dgm:prSet/>
      <dgm:spPr/>
      <dgm:t>
        <a:bodyPr/>
        <a:lstStyle/>
        <a:p>
          <a:endParaRPr lang="en-GB"/>
        </a:p>
      </dgm:t>
    </dgm:pt>
    <dgm:pt modelId="{0FA71380-5B2B-0C42-9C60-F23A63B023C9}" type="sibTrans" cxnId="{2EAE337F-E05C-8D4B-A0E0-F0E9AB908561}">
      <dgm:prSet/>
      <dgm:spPr/>
      <dgm:t>
        <a:bodyPr/>
        <a:lstStyle/>
        <a:p>
          <a:endParaRPr lang="en-GB"/>
        </a:p>
      </dgm:t>
    </dgm:pt>
    <dgm:pt modelId="{74FCDDB2-824C-7441-B09B-C67B6C431B48}">
      <dgm:prSet phldrT="[Tekst]" custT="1"/>
      <dgm:spPr>
        <a:solidFill>
          <a:srgbClr val="AFC6DB"/>
        </a:solidFill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GB" sz="1400" b="0" i="0" u="none" dirty="0">
              <a:latin typeface="Montserrat" pitchFamily="2" charset="77"/>
            </a:rPr>
            <a:t>Engineering magazine </a:t>
          </a:r>
          <a:br>
            <a:rPr lang="en-GB" sz="1400" b="0" i="0" u="none" dirty="0">
              <a:latin typeface="Montserrat" pitchFamily="2" charset="77"/>
            </a:rPr>
          </a:br>
          <a:r>
            <a:rPr lang="en-GB" sz="1400" b="0" i="1" u="none" dirty="0">
              <a:latin typeface="Montserrat" pitchFamily="2" charset="77"/>
            </a:rPr>
            <a:t>De Ingenieur</a:t>
          </a:r>
          <a:endParaRPr lang="en-GB" sz="1400" b="0" i="0" u="none" dirty="0">
            <a:latin typeface="Montserrat" pitchFamily="2" charset="77"/>
          </a:endParaRP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en-GB" sz="1400" b="0" i="0" u="none" dirty="0">
              <a:latin typeface="Montserrat" pitchFamily="2" charset="77"/>
            </a:rPr>
            <a:t>Print or online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b="0" i="0" u="none" dirty="0">
              <a:latin typeface="Montserrat" pitchFamily="2" charset="77"/>
            </a:rPr>
            <a:t>mobile app</a:t>
          </a:r>
          <a:endParaRPr lang="en-GB" sz="1400" i="0" dirty="0">
            <a:latin typeface="Montserrat" pitchFamily="2" charset="77"/>
          </a:endParaRPr>
        </a:p>
      </dgm:t>
    </dgm:pt>
    <dgm:pt modelId="{94E776BF-1B17-9C4D-9DD6-6A393D3CE1FC}" type="parTrans" cxnId="{FE2D0035-D8BC-3C44-A453-51DDA78907B6}">
      <dgm:prSet/>
      <dgm:spPr/>
      <dgm:t>
        <a:bodyPr/>
        <a:lstStyle/>
        <a:p>
          <a:endParaRPr lang="en-GB"/>
        </a:p>
      </dgm:t>
    </dgm:pt>
    <dgm:pt modelId="{71817042-7D43-9C45-B3A4-E1D9551A2D98}" type="sibTrans" cxnId="{FE2D0035-D8BC-3C44-A453-51DDA78907B6}">
      <dgm:prSet/>
      <dgm:spPr/>
      <dgm:t>
        <a:bodyPr/>
        <a:lstStyle/>
        <a:p>
          <a:endParaRPr lang="en-GB"/>
        </a:p>
      </dgm:t>
    </dgm:pt>
    <dgm:pt modelId="{09F2271A-32F6-7E46-B984-03BF13A79CD1}" type="pres">
      <dgm:prSet presAssocID="{22D72EE4-FA33-8E4A-AE5A-7F4C13EA0A5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EC69B61-0477-6D43-8831-190CB4486DF8}" type="pres">
      <dgm:prSet presAssocID="{906EE0BC-E815-3D46-BFE5-30F9C4C523CC}" presName="centerShape" presStyleLbl="node0" presStyleIdx="0" presStyleCnt="1" custScaleX="126804" custScaleY="126804" custLinFactNeighborX="468" custLinFactNeighborY="-647"/>
      <dgm:spPr>
        <a:prstGeom prst="rect">
          <a:avLst/>
        </a:prstGeom>
      </dgm:spPr>
    </dgm:pt>
    <dgm:pt modelId="{4F89FD19-6FB1-694B-9282-F276C96EA8D0}" type="pres">
      <dgm:prSet presAssocID="{C4D27C32-E08D-2949-856C-365368D221D2}" presName="Name9" presStyleLbl="parChTrans1D2" presStyleIdx="0" presStyleCnt="7"/>
      <dgm:spPr/>
    </dgm:pt>
    <dgm:pt modelId="{54C584A4-90FF-FC4E-A025-CD9C43BF58DC}" type="pres">
      <dgm:prSet presAssocID="{C4D27C32-E08D-2949-856C-365368D221D2}" presName="connTx" presStyleLbl="parChTrans1D2" presStyleIdx="0" presStyleCnt="7"/>
      <dgm:spPr/>
    </dgm:pt>
    <dgm:pt modelId="{3682A4CE-B315-3A4E-A153-304F174FBC3D}" type="pres">
      <dgm:prSet presAssocID="{8DD6983D-3434-4246-9E5E-DF8E975D211D}" presName="node" presStyleLbl="node1" presStyleIdx="0" presStyleCnt="7" custScaleX="142388" custScaleY="110000" custRadScaleRad="107870" custRadScaleInc="-102199">
        <dgm:presLayoutVars>
          <dgm:bulletEnabled val="1"/>
        </dgm:presLayoutVars>
      </dgm:prSet>
      <dgm:spPr>
        <a:prstGeom prst="rect">
          <a:avLst/>
        </a:prstGeom>
      </dgm:spPr>
    </dgm:pt>
    <dgm:pt modelId="{CE56D2B6-8346-914F-9224-BCCE6E933C42}" type="pres">
      <dgm:prSet presAssocID="{0DC8ACCC-E911-A646-83A1-1178063B64A2}" presName="Name9" presStyleLbl="parChTrans1D2" presStyleIdx="1" presStyleCnt="7"/>
      <dgm:spPr/>
    </dgm:pt>
    <dgm:pt modelId="{3AA889BA-9FC0-1D44-BD9D-E35CD031A4E3}" type="pres">
      <dgm:prSet presAssocID="{0DC8ACCC-E911-A646-83A1-1178063B64A2}" presName="connTx" presStyleLbl="parChTrans1D2" presStyleIdx="1" presStyleCnt="7"/>
      <dgm:spPr/>
    </dgm:pt>
    <dgm:pt modelId="{20CC6678-7E74-9C4C-A8B0-C67AF993CE12}" type="pres">
      <dgm:prSet presAssocID="{8A7CB699-655F-F443-847C-80DEFF421F96}" presName="node" presStyleLbl="node1" presStyleIdx="1" presStyleCnt="7" custScaleX="143889" custScaleY="110000" custRadScaleRad="115755" custRadScaleInc="-66648">
        <dgm:presLayoutVars>
          <dgm:bulletEnabled val="1"/>
        </dgm:presLayoutVars>
      </dgm:prSet>
      <dgm:spPr>
        <a:prstGeom prst="rect">
          <a:avLst/>
        </a:prstGeom>
      </dgm:spPr>
    </dgm:pt>
    <dgm:pt modelId="{67D3487F-3D4B-604F-A452-842A1D68E7F3}" type="pres">
      <dgm:prSet presAssocID="{33B2D08A-C296-2F4F-B1D3-28CF81A5ABB8}" presName="Name9" presStyleLbl="parChTrans1D2" presStyleIdx="2" presStyleCnt="7"/>
      <dgm:spPr/>
    </dgm:pt>
    <dgm:pt modelId="{AECF997F-6C46-0342-97E6-5BB4B972A540}" type="pres">
      <dgm:prSet presAssocID="{33B2D08A-C296-2F4F-B1D3-28CF81A5ABB8}" presName="connTx" presStyleLbl="parChTrans1D2" presStyleIdx="2" presStyleCnt="7"/>
      <dgm:spPr/>
    </dgm:pt>
    <dgm:pt modelId="{F05F20DE-EB3E-E546-B8BC-DCB619D2EA49}" type="pres">
      <dgm:prSet presAssocID="{132461B0-913C-964D-A7A1-23D23D4DE109}" presName="node" presStyleLbl="node1" presStyleIdx="2" presStyleCnt="7" custScaleX="150709" custScaleY="110000" custRadScaleRad="167069" custRadScaleInc="-73401">
        <dgm:presLayoutVars>
          <dgm:bulletEnabled val="1"/>
        </dgm:presLayoutVars>
      </dgm:prSet>
      <dgm:spPr>
        <a:prstGeom prst="rect">
          <a:avLst/>
        </a:prstGeom>
      </dgm:spPr>
    </dgm:pt>
    <dgm:pt modelId="{BC4DF3B4-D48E-9848-BE82-A2BB2CF9FAA7}" type="pres">
      <dgm:prSet presAssocID="{FE5445AB-0269-0B40-A98C-2357527468C5}" presName="Name9" presStyleLbl="parChTrans1D2" presStyleIdx="3" presStyleCnt="7"/>
      <dgm:spPr/>
    </dgm:pt>
    <dgm:pt modelId="{6DA79C05-ABBC-8242-973C-6ED9D20EFEC6}" type="pres">
      <dgm:prSet presAssocID="{FE5445AB-0269-0B40-A98C-2357527468C5}" presName="connTx" presStyleLbl="parChTrans1D2" presStyleIdx="3" presStyleCnt="7"/>
      <dgm:spPr/>
    </dgm:pt>
    <dgm:pt modelId="{35419CF8-6670-8A44-B89F-57E142005926}" type="pres">
      <dgm:prSet presAssocID="{D540DE50-AB52-F64F-B304-B232E6367EE8}" presName="node" presStyleLbl="node1" presStyleIdx="3" presStyleCnt="7" custScaleX="158951" custScaleY="114806" custRadScaleRad="145294" custRadScaleInc="-129521">
        <dgm:presLayoutVars>
          <dgm:bulletEnabled val="1"/>
        </dgm:presLayoutVars>
      </dgm:prSet>
      <dgm:spPr>
        <a:prstGeom prst="rect">
          <a:avLst/>
        </a:prstGeom>
      </dgm:spPr>
    </dgm:pt>
    <dgm:pt modelId="{71EE73F9-686D-AF4F-8775-D7D0C9991450}" type="pres">
      <dgm:prSet presAssocID="{7FADF0B2-8F6C-A54E-A114-1A85FB92EBA8}" presName="Name9" presStyleLbl="parChTrans1D2" presStyleIdx="4" presStyleCnt="7"/>
      <dgm:spPr/>
    </dgm:pt>
    <dgm:pt modelId="{351A10B4-4B50-8F4E-8F19-8B3AB4851E06}" type="pres">
      <dgm:prSet presAssocID="{7FADF0B2-8F6C-A54E-A114-1A85FB92EBA8}" presName="connTx" presStyleLbl="parChTrans1D2" presStyleIdx="4" presStyleCnt="7"/>
      <dgm:spPr/>
    </dgm:pt>
    <dgm:pt modelId="{823DA962-5F89-2848-8912-A0E3547FA385}" type="pres">
      <dgm:prSet presAssocID="{D4DE73B8-207F-5947-A0E8-9E6FE6B62442}" presName="node" presStyleLbl="node1" presStyleIdx="4" presStyleCnt="7" custScaleX="161664" custScaleY="110000" custRadScaleRad="92261" custRadScaleInc="-99299">
        <dgm:presLayoutVars>
          <dgm:bulletEnabled val="1"/>
        </dgm:presLayoutVars>
      </dgm:prSet>
      <dgm:spPr>
        <a:prstGeom prst="rect">
          <a:avLst/>
        </a:prstGeom>
      </dgm:spPr>
    </dgm:pt>
    <dgm:pt modelId="{07E2FAE8-A722-614E-95A9-A2031175B85C}" type="pres">
      <dgm:prSet presAssocID="{DE95B981-F41D-B748-84E5-F2F658062790}" presName="Name9" presStyleLbl="parChTrans1D2" presStyleIdx="5" presStyleCnt="7"/>
      <dgm:spPr/>
    </dgm:pt>
    <dgm:pt modelId="{A47AE740-743E-4448-8D92-2DF96F3764BF}" type="pres">
      <dgm:prSet presAssocID="{DE95B981-F41D-B748-84E5-F2F658062790}" presName="connTx" presStyleLbl="parChTrans1D2" presStyleIdx="5" presStyleCnt="7"/>
      <dgm:spPr/>
    </dgm:pt>
    <dgm:pt modelId="{B3E53AC3-16AF-5842-A07C-EC4C784CDA9C}" type="pres">
      <dgm:prSet presAssocID="{A0EB3AD3-D5E0-2C45-9355-E6779BBBC400}" presName="node" presStyleLbl="node1" presStyleIdx="5" presStyleCnt="7" custScaleX="139096" custScaleY="110000" custRadScaleRad="135726" custRadScaleInc="-58757">
        <dgm:presLayoutVars>
          <dgm:bulletEnabled val="1"/>
        </dgm:presLayoutVars>
      </dgm:prSet>
      <dgm:spPr>
        <a:prstGeom prst="rect">
          <a:avLst/>
        </a:prstGeom>
      </dgm:spPr>
    </dgm:pt>
    <dgm:pt modelId="{B20DB7E1-C7EB-D241-83BB-35AD3D81A032}" type="pres">
      <dgm:prSet presAssocID="{94E776BF-1B17-9C4D-9DD6-6A393D3CE1FC}" presName="Name9" presStyleLbl="parChTrans1D2" presStyleIdx="6" presStyleCnt="7"/>
      <dgm:spPr/>
    </dgm:pt>
    <dgm:pt modelId="{FCF18A92-BDA2-0843-AE54-79FE2EE611A9}" type="pres">
      <dgm:prSet presAssocID="{94E776BF-1B17-9C4D-9DD6-6A393D3CE1FC}" presName="connTx" presStyleLbl="parChTrans1D2" presStyleIdx="6" presStyleCnt="7"/>
      <dgm:spPr/>
    </dgm:pt>
    <dgm:pt modelId="{9261707F-747D-8242-A3DD-F3AAE7387B27}" type="pres">
      <dgm:prSet presAssocID="{74FCDDB2-824C-7441-B09B-C67B6C431B48}" presName="node" presStyleLbl="node1" presStyleIdx="6" presStyleCnt="7" custScaleX="163730" custScaleY="110000" custRadScaleRad="161411" custRadScaleInc="-102713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32328013-77D5-9848-B9C5-8D47AB85A963}" type="presOf" srcId="{74FCDDB2-824C-7441-B09B-C67B6C431B48}" destId="{9261707F-747D-8242-A3DD-F3AAE7387B27}" srcOrd="0" destOrd="0" presId="urn:microsoft.com/office/officeart/2005/8/layout/radial1"/>
    <dgm:cxn modelId="{B45FCA17-8689-FA48-9380-37BB55B119A6}" srcId="{22D72EE4-FA33-8E4A-AE5A-7F4C13EA0A58}" destId="{906EE0BC-E815-3D46-BFE5-30F9C4C523CC}" srcOrd="0" destOrd="0" parTransId="{6DE9F70D-CBEF-904B-B500-092EA4AE445E}" sibTransId="{9A07201F-D4AD-C24D-865F-2CE76834C438}"/>
    <dgm:cxn modelId="{D4577926-3DEA-1B4F-BA14-66AB17BB2689}" type="presOf" srcId="{DE95B981-F41D-B748-84E5-F2F658062790}" destId="{07E2FAE8-A722-614E-95A9-A2031175B85C}" srcOrd="0" destOrd="0" presId="urn:microsoft.com/office/officeart/2005/8/layout/radial1"/>
    <dgm:cxn modelId="{E3335027-11D5-5443-8DD1-7CD6FB8E8BBE}" type="presOf" srcId="{33B2D08A-C296-2F4F-B1D3-28CF81A5ABB8}" destId="{AECF997F-6C46-0342-97E6-5BB4B972A540}" srcOrd="1" destOrd="0" presId="urn:microsoft.com/office/officeart/2005/8/layout/radial1"/>
    <dgm:cxn modelId="{FE2D0035-D8BC-3C44-A453-51DDA78907B6}" srcId="{906EE0BC-E815-3D46-BFE5-30F9C4C523CC}" destId="{74FCDDB2-824C-7441-B09B-C67B6C431B48}" srcOrd="6" destOrd="0" parTransId="{94E776BF-1B17-9C4D-9DD6-6A393D3CE1FC}" sibTransId="{71817042-7D43-9C45-B3A4-E1D9551A2D98}"/>
    <dgm:cxn modelId="{6BCA6F3B-14EE-7F49-B446-70997FF97422}" type="presOf" srcId="{0DC8ACCC-E911-A646-83A1-1178063B64A2}" destId="{CE56D2B6-8346-914F-9224-BCCE6E933C42}" srcOrd="0" destOrd="0" presId="urn:microsoft.com/office/officeart/2005/8/layout/radial1"/>
    <dgm:cxn modelId="{93FEA260-DDB3-9B40-91EF-641633271930}" type="presOf" srcId="{C4D27C32-E08D-2949-856C-365368D221D2}" destId="{4F89FD19-6FB1-694B-9282-F276C96EA8D0}" srcOrd="0" destOrd="0" presId="urn:microsoft.com/office/officeart/2005/8/layout/radial1"/>
    <dgm:cxn modelId="{205A9B63-2BE6-854B-9A4F-8355BB4D2232}" type="presOf" srcId="{8DD6983D-3434-4246-9E5E-DF8E975D211D}" destId="{3682A4CE-B315-3A4E-A153-304F174FBC3D}" srcOrd="0" destOrd="0" presId="urn:microsoft.com/office/officeart/2005/8/layout/radial1"/>
    <dgm:cxn modelId="{B8C8F845-574B-344A-96F5-EE564A818269}" type="presOf" srcId="{D4DE73B8-207F-5947-A0E8-9E6FE6B62442}" destId="{823DA962-5F89-2848-8912-A0E3547FA385}" srcOrd="0" destOrd="0" presId="urn:microsoft.com/office/officeart/2005/8/layout/radial1"/>
    <dgm:cxn modelId="{EEFB4766-8F68-7940-9E3E-A2677AB9819B}" srcId="{906EE0BC-E815-3D46-BFE5-30F9C4C523CC}" destId="{8A7CB699-655F-F443-847C-80DEFF421F96}" srcOrd="1" destOrd="0" parTransId="{0DC8ACCC-E911-A646-83A1-1178063B64A2}" sibTransId="{FEA19A6A-7CA7-EB4A-938B-DB851D94AD32}"/>
    <dgm:cxn modelId="{12201348-B77E-9843-BC1E-F6C27499E629}" type="presOf" srcId="{C4D27C32-E08D-2949-856C-365368D221D2}" destId="{54C584A4-90FF-FC4E-A025-CD9C43BF58DC}" srcOrd="1" destOrd="0" presId="urn:microsoft.com/office/officeart/2005/8/layout/radial1"/>
    <dgm:cxn modelId="{69890A6E-0B27-4146-A9D0-3BC1081B9C75}" type="presOf" srcId="{906EE0BC-E815-3D46-BFE5-30F9C4C523CC}" destId="{6EC69B61-0477-6D43-8831-190CB4486DF8}" srcOrd="0" destOrd="0" presId="urn:microsoft.com/office/officeart/2005/8/layout/radial1"/>
    <dgm:cxn modelId="{2EAE337F-E05C-8D4B-A0E0-F0E9AB908561}" srcId="{906EE0BC-E815-3D46-BFE5-30F9C4C523CC}" destId="{A0EB3AD3-D5E0-2C45-9355-E6779BBBC400}" srcOrd="5" destOrd="0" parTransId="{DE95B981-F41D-B748-84E5-F2F658062790}" sibTransId="{0FA71380-5B2B-0C42-9C60-F23A63B023C9}"/>
    <dgm:cxn modelId="{EA214C85-FCFB-1146-9A1E-E7A95A3DB6D3}" type="presOf" srcId="{132461B0-913C-964D-A7A1-23D23D4DE109}" destId="{F05F20DE-EB3E-E546-B8BC-DCB619D2EA49}" srcOrd="0" destOrd="0" presId="urn:microsoft.com/office/officeart/2005/8/layout/radial1"/>
    <dgm:cxn modelId="{68CAFA86-92C7-A846-8285-202712808870}" type="presOf" srcId="{33B2D08A-C296-2F4F-B1D3-28CF81A5ABB8}" destId="{67D3487F-3D4B-604F-A452-842A1D68E7F3}" srcOrd="0" destOrd="0" presId="urn:microsoft.com/office/officeart/2005/8/layout/radial1"/>
    <dgm:cxn modelId="{C3848D98-005F-9746-AF9A-829668B8BC22}" type="presOf" srcId="{22D72EE4-FA33-8E4A-AE5A-7F4C13EA0A58}" destId="{09F2271A-32F6-7E46-B984-03BF13A79CD1}" srcOrd="0" destOrd="0" presId="urn:microsoft.com/office/officeart/2005/8/layout/radial1"/>
    <dgm:cxn modelId="{3C09A2AA-9681-5D41-9C47-0D1CE250EFDD}" type="presOf" srcId="{DE95B981-F41D-B748-84E5-F2F658062790}" destId="{A47AE740-743E-4448-8D92-2DF96F3764BF}" srcOrd="1" destOrd="0" presId="urn:microsoft.com/office/officeart/2005/8/layout/radial1"/>
    <dgm:cxn modelId="{32C8F2B2-EFCA-D441-8CA7-299CFF99D8C6}" type="presOf" srcId="{A0EB3AD3-D5E0-2C45-9355-E6779BBBC400}" destId="{B3E53AC3-16AF-5842-A07C-EC4C784CDA9C}" srcOrd="0" destOrd="0" presId="urn:microsoft.com/office/officeart/2005/8/layout/radial1"/>
    <dgm:cxn modelId="{ACB783B4-197D-1E4D-90AE-77E35660AC8C}" type="presOf" srcId="{0DC8ACCC-E911-A646-83A1-1178063B64A2}" destId="{3AA889BA-9FC0-1D44-BD9D-E35CD031A4E3}" srcOrd="1" destOrd="0" presId="urn:microsoft.com/office/officeart/2005/8/layout/radial1"/>
    <dgm:cxn modelId="{54A731BC-6088-BD43-9E2D-B3051AE3A2FD}" srcId="{906EE0BC-E815-3D46-BFE5-30F9C4C523CC}" destId="{8DD6983D-3434-4246-9E5E-DF8E975D211D}" srcOrd="0" destOrd="0" parTransId="{C4D27C32-E08D-2949-856C-365368D221D2}" sibTransId="{975BA9DA-7410-CA46-A090-9CE89F729F78}"/>
    <dgm:cxn modelId="{6741A4BC-A3A0-CB47-9F50-D5265493BB52}" type="presOf" srcId="{8A7CB699-655F-F443-847C-80DEFF421F96}" destId="{20CC6678-7E74-9C4C-A8B0-C67AF993CE12}" srcOrd="0" destOrd="0" presId="urn:microsoft.com/office/officeart/2005/8/layout/radial1"/>
    <dgm:cxn modelId="{E3E9AEBC-5254-9143-BC8E-7137AEC4FD11}" type="presOf" srcId="{94E776BF-1B17-9C4D-9DD6-6A393D3CE1FC}" destId="{FCF18A92-BDA2-0843-AE54-79FE2EE611A9}" srcOrd="1" destOrd="0" presId="urn:microsoft.com/office/officeart/2005/8/layout/radial1"/>
    <dgm:cxn modelId="{5617B7C4-4771-484E-A751-6264E25F6881}" type="presOf" srcId="{D540DE50-AB52-F64F-B304-B232E6367EE8}" destId="{35419CF8-6670-8A44-B89F-57E142005926}" srcOrd="0" destOrd="0" presId="urn:microsoft.com/office/officeart/2005/8/layout/radial1"/>
    <dgm:cxn modelId="{3481CDCA-3894-7045-9848-D666746640BB}" type="presOf" srcId="{7FADF0B2-8F6C-A54E-A114-1A85FB92EBA8}" destId="{71EE73F9-686D-AF4F-8775-D7D0C9991450}" srcOrd="0" destOrd="0" presId="urn:microsoft.com/office/officeart/2005/8/layout/radial1"/>
    <dgm:cxn modelId="{9D38E9CF-02C9-1248-A6EF-CFAAF789C30B}" srcId="{906EE0BC-E815-3D46-BFE5-30F9C4C523CC}" destId="{132461B0-913C-964D-A7A1-23D23D4DE109}" srcOrd="2" destOrd="0" parTransId="{33B2D08A-C296-2F4F-B1D3-28CF81A5ABB8}" sibTransId="{2B2EBFE6-91B5-E04F-880A-EE36579C315D}"/>
    <dgm:cxn modelId="{B927F2E5-ACCE-B249-8D99-3DA3728FDC1F}" type="presOf" srcId="{FE5445AB-0269-0B40-A98C-2357527468C5}" destId="{BC4DF3B4-D48E-9848-BE82-A2BB2CF9FAA7}" srcOrd="0" destOrd="0" presId="urn:microsoft.com/office/officeart/2005/8/layout/radial1"/>
    <dgm:cxn modelId="{124CA9E6-CD72-2C45-A937-1BA4CA2D28BE}" type="presOf" srcId="{94E776BF-1B17-9C4D-9DD6-6A393D3CE1FC}" destId="{B20DB7E1-C7EB-D241-83BB-35AD3D81A032}" srcOrd="0" destOrd="0" presId="urn:microsoft.com/office/officeart/2005/8/layout/radial1"/>
    <dgm:cxn modelId="{5909DEE6-B3E7-FA43-9E36-0BE0C4CA0BD5}" srcId="{906EE0BC-E815-3D46-BFE5-30F9C4C523CC}" destId="{D540DE50-AB52-F64F-B304-B232E6367EE8}" srcOrd="3" destOrd="0" parTransId="{FE5445AB-0269-0B40-A98C-2357527468C5}" sibTransId="{2D995872-3F1B-3442-8FFC-16E77DF7C908}"/>
    <dgm:cxn modelId="{3EA068F6-1B95-F54D-9924-D87F10D26515}" type="presOf" srcId="{7FADF0B2-8F6C-A54E-A114-1A85FB92EBA8}" destId="{351A10B4-4B50-8F4E-8F19-8B3AB4851E06}" srcOrd="1" destOrd="0" presId="urn:microsoft.com/office/officeart/2005/8/layout/radial1"/>
    <dgm:cxn modelId="{769172F9-4076-BD4D-9ECF-D93B48AA7BC5}" srcId="{906EE0BC-E815-3D46-BFE5-30F9C4C523CC}" destId="{D4DE73B8-207F-5947-A0E8-9E6FE6B62442}" srcOrd="4" destOrd="0" parTransId="{7FADF0B2-8F6C-A54E-A114-1A85FB92EBA8}" sibTransId="{BF684C2C-5113-0542-8F17-86201A642163}"/>
    <dgm:cxn modelId="{9290B8FB-CAD4-3F4F-9D76-2686187F6771}" type="presOf" srcId="{FE5445AB-0269-0B40-A98C-2357527468C5}" destId="{6DA79C05-ABBC-8242-973C-6ED9D20EFEC6}" srcOrd="1" destOrd="0" presId="urn:microsoft.com/office/officeart/2005/8/layout/radial1"/>
    <dgm:cxn modelId="{900BB84F-43B1-9B43-BDEF-8605A03C0E26}" type="presParOf" srcId="{09F2271A-32F6-7E46-B984-03BF13A79CD1}" destId="{6EC69B61-0477-6D43-8831-190CB4486DF8}" srcOrd="0" destOrd="0" presId="urn:microsoft.com/office/officeart/2005/8/layout/radial1"/>
    <dgm:cxn modelId="{3D7E2C56-7A2D-6E4D-83DD-E072B5EEFA5C}" type="presParOf" srcId="{09F2271A-32F6-7E46-B984-03BF13A79CD1}" destId="{4F89FD19-6FB1-694B-9282-F276C96EA8D0}" srcOrd="1" destOrd="0" presId="urn:microsoft.com/office/officeart/2005/8/layout/radial1"/>
    <dgm:cxn modelId="{28DBC317-AA16-E147-96B3-A0B4D6E61E44}" type="presParOf" srcId="{4F89FD19-6FB1-694B-9282-F276C96EA8D0}" destId="{54C584A4-90FF-FC4E-A025-CD9C43BF58DC}" srcOrd="0" destOrd="0" presId="urn:microsoft.com/office/officeart/2005/8/layout/radial1"/>
    <dgm:cxn modelId="{52B080FD-84F7-F84C-9210-9F4DA9A1114B}" type="presParOf" srcId="{09F2271A-32F6-7E46-B984-03BF13A79CD1}" destId="{3682A4CE-B315-3A4E-A153-304F174FBC3D}" srcOrd="2" destOrd="0" presId="urn:microsoft.com/office/officeart/2005/8/layout/radial1"/>
    <dgm:cxn modelId="{C6B4C682-6A3D-394B-9F10-E794D5B71836}" type="presParOf" srcId="{09F2271A-32F6-7E46-B984-03BF13A79CD1}" destId="{CE56D2B6-8346-914F-9224-BCCE6E933C42}" srcOrd="3" destOrd="0" presId="urn:microsoft.com/office/officeart/2005/8/layout/radial1"/>
    <dgm:cxn modelId="{915D3E80-DD97-4C44-A05F-D961432D5817}" type="presParOf" srcId="{CE56D2B6-8346-914F-9224-BCCE6E933C42}" destId="{3AA889BA-9FC0-1D44-BD9D-E35CD031A4E3}" srcOrd="0" destOrd="0" presId="urn:microsoft.com/office/officeart/2005/8/layout/radial1"/>
    <dgm:cxn modelId="{85B56C1F-441E-D14D-9131-A39EBB2267A7}" type="presParOf" srcId="{09F2271A-32F6-7E46-B984-03BF13A79CD1}" destId="{20CC6678-7E74-9C4C-A8B0-C67AF993CE12}" srcOrd="4" destOrd="0" presId="urn:microsoft.com/office/officeart/2005/8/layout/radial1"/>
    <dgm:cxn modelId="{346E56DC-AFD2-A145-BA2C-D19BCE6FD7D9}" type="presParOf" srcId="{09F2271A-32F6-7E46-B984-03BF13A79CD1}" destId="{67D3487F-3D4B-604F-A452-842A1D68E7F3}" srcOrd="5" destOrd="0" presId="urn:microsoft.com/office/officeart/2005/8/layout/radial1"/>
    <dgm:cxn modelId="{C54F553F-3787-9C40-8429-189F616C1A92}" type="presParOf" srcId="{67D3487F-3D4B-604F-A452-842A1D68E7F3}" destId="{AECF997F-6C46-0342-97E6-5BB4B972A540}" srcOrd="0" destOrd="0" presId="urn:microsoft.com/office/officeart/2005/8/layout/radial1"/>
    <dgm:cxn modelId="{84F12242-2D9A-C347-BEAC-6D6B15970173}" type="presParOf" srcId="{09F2271A-32F6-7E46-B984-03BF13A79CD1}" destId="{F05F20DE-EB3E-E546-B8BC-DCB619D2EA49}" srcOrd="6" destOrd="0" presId="urn:microsoft.com/office/officeart/2005/8/layout/radial1"/>
    <dgm:cxn modelId="{AAB98E40-F5EE-AE49-9E07-5828665C9EA6}" type="presParOf" srcId="{09F2271A-32F6-7E46-B984-03BF13A79CD1}" destId="{BC4DF3B4-D48E-9848-BE82-A2BB2CF9FAA7}" srcOrd="7" destOrd="0" presId="urn:microsoft.com/office/officeart/2005/8/layout/radial1"/>
    <dgm:cxn modelId="{76C5ACBC-F4D0-1442-BE43-9A36C65625F6}" type="presParOf" srcId="{BC4DF3B4-D48E-9848-BE82-A2BB2CF9FAA7}" destId="{6DA79C05-ABBC-8242-973C-6ED9D20EFEC6}" srcOrd="0" destOrd="0" presId="urn:microsoft.com/office/officeart/2005/8/layout/radial1"/>
    <dgm:cxn modelId="{80F629D1-FC6C-EC49-9D09-64CBEAAEC2BE}" type="presParOf" srcId="{09F2271A-32F6-7E46-B984-03BF13A79CD1}" destId="{35419CF8-6670-8A44-B89F-57E142005926}" srcOrd="8" destOrd="0" presId="urn:microsoft.com/office/officeart/2005/8/layout/radial1"/>
    <dgm:cxn modelId="{2FAA1B5E-2A59-2644-AA30-647BCADC3BDC}" type="presParOf" srcId="{09F2271A-32F6-7E46-B984-03BF13A79CD1}" destId="{71EE73F9-686D-AF4F-8775-D7D0C9991450}" srcOrd="9" destOrd="0" presId="urn:microsoft.com/office/officeart/2005/8/layout/radial1"/>
    <dgm:cxn modelId="{7A484E03-995C-974E-9DB6-6553F7888707}" type="presParOf" srcId="{71EE73F9-686D-AF4F-8775-D7D0C9991450}" destId="{351A10B4-4B50-8F4E-8F19-8B3AB4851E06}" srcOrd="0" destOrd="0" presId="urn:microsoft.com/office/officeart/2005/8/layout/radial1"/>
    <dgm:cxn modelId="{683413EF-181E-BC44-A4C8-F4590C2CFA8B}" type="presParOf" srcId="{09F2271A-32F6-7E46-B984-03BF13A79CD1}" destId="{823DA962-5F89-2848-8912-A0E3547FA385}" srcOrd="10" destOrd="0" presId="urn:microsoft.com/office/officeart/2005/8/layout/radial1"/>
    <dgm:cxn modelId="{F59A2362-FC9A-7946-94BF-F2F5C9861465}" type="presParOf" srcId="{09F2271A-32F6-7E46-B984-03BF13A79CD1}" destId="{07E2FAE8-A722-614E-95A9-A2031175B85C}" srcOrd="11" destOrd="0" presId="urn:microsoft.com/office/officeart/2005/8/layout/radial1"/>
    <dgm:cxn modelId="{0336A5A0-C1FF-2F48-8B4F-FDA456AA6860}" type="presParOf" srcId="{07E2FAE8-A722-614E-95A9-A2031175B85C}" destId="{A47AE740-743E-4448-8D92-2DF96F3764BF}" srcOrd="0" destOrd="0" presId="urn:microsoft.com/office/officeart/2005/8/layout/radial1"/>
    <dgm:cxn modelId="{B5939E67-B49A-9442-B042-DADA00B1815C}" type="presParOf" srcId="{09F2271A-32F6-7E46-B984-03BF13A79CD1}" destId="{B3E53AC3-16AF-5842-A07C-EC4C784CDA9C}" srcOrd="12" destOrd="0" presId="urn:microsoft.com/office/officeart/2005/8/layout/radial1"/>
    <dgm:cxn modelId="{BBC5C989-E8A6-A144-B538-2A9D9F58A2EC}" type="presParOf" srcId="{09F2271A-32F6-7E46-B984-03BF13A79CD1}" destId="{B20DB7E1-C7EB-D241-83BB-35AD3D81A032}" srcOrd="13" destOrd="0" presId="urn:microsoft.com/office/officeart/2005/8/layout/radial1"/>
    <dgm:cxn modelId="{C80EF295-513C-724A-80DE-F97B7E747762}" type="presParOf" srcId="{B20DB7E1-C7EB-D241-83BB-35AD3D81A032}" destId="{FCF18A92-BDA2-0843-AE54-79FE2EE611A9}" srcOrd="0" destOrd="0" presId="urn:microsoft.com/office/officeart/2005/8/layout/radial1"/>
    <dgm:cxn modelId="{AA1273CF-5471-EE44-A612-0E9832823111}" type="presParOf" srcId="{09F2271A-32F6-7E46-B984-03BF13A79CD1}" destId="{9261707F-747D-8242-A3DD-F3AAE7387B27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2C9659-30AF-4B4C-B2D7-CCB1DFACADED}" type="doc">
      <dgm:prSet loTypeId="urn:microsoft.com/office/officeart/2005/8/layout/lProcess2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499CA2BB-0AD4-244D-AB96-11B24FE4565C}">
      <dgm:prSet phldrT="[Tekst]" custT="1"/>
      <dgm:spPr>
        <a:solidFill>
          <a:srgbClr val="AFC6DA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sz="1400" dirty="0">
              <a:latin typeface="Montserrat" pitchFamily="2" charset="77"/>
            </a:rPr>
            <a:t>Keep members up to date with developments in their field</a:t>
          </a:r>
        </a:p>
      </dgm:t>
    </dgm:pt>
    <dgm:pt modelId="{37528C20-051A-1244-B4AA-DACE55A6D6BB}" type="sibTrans" cxnId="{891EBB34-AFB4-0E44-9869-C7A95501324B}">
      <dgm:prSet/>
      <dgm:spPr/>
      <dgm:t>
        <a:bodyPr/>
        <a:lstStyle/>
        <a:p>
          <a:endParaRPr lang="en-GB"/>
        </a:p>
      </dgm:t>
    </dgm:pt>
    <dgm:pt modelId="{2CFD376F-4E2D-CA46-9F42-766B00D6F619}" type="parTrans" cxnId="{891EBB34-AFB4-0E44-9869-C7A95501324B}">
      <dgm:prSet/>
      <dgm:spPr/>
      <dgm:t>
        <a:bodyPr/>
        <a:lstStyle/>
        <a:p>
          <a:endParaRPr lang="en-GB"/>
        </a:p>
      </dgm:t>
    </dgm:pt>
    <dgm:pt modelId="{4FA38918-8FDF-C647-B04F-4AEB77BC4A02}">
      <dgm:prSet phldrT="[Tekst]" custT="1"/>
      <dgm:spPr>
        <a:solidFill>
          <a:schemeClr val="tx1"/>
        </a:solidFill>
      </dgm:spPr>
      <dgm:t>
        <a:bodyPr/>
        <a:lstStyle/>
        <a:p>
          <a:br>
            <a:rPr lang="en-GB" sz="6000" b="1" dirty="0">
              <a:solidFill>
                <a:schemeClr val="bg1"/>
              </a:solidFill>
              <a:latin typeface="Montserrat" pitchFamily="2" charset="77"/>
            </a:rPr>
          </a:br>
          <a:r>
            <a:rPr lang="en-GB" sz="6000" b="1" dirty="0">
              <a:solidFill>
                <a:schemeClr val="bg1"/>
              </a:solidFill>
              <a:latin typeface="Montserrat" pitchFamily="2" charset="77"/>
            </a:rPr>
            <a:t>38</a:t>
          </a:r>
          <a:br>
            <a:rPr lang="en-GB" sz="2000" dirty="0">
              <a:latin typeface="Montserrat" pitchFamily="2" charset="77"/>
            </a:rPr>
          </a:br>
          <a:r>
            <a:rPr lang="en-GB" sz="1400" b="1" i="0" dirty="0">
              <a:solidFill>
                <a:srgbClr val="AFC6DA"/>
              </a:solidFill>
              <a:latin typeface="Montserrat" pitchFamily="2" charset="77"/>
            </a:rPr>
            <a:t>Specialist divisions</a:t>
          </a:r>
        </a:p>
      </dgm:t>
    </dgm:pt>
    <dgm:pt modelId="{8B42EAA2-8055-204B-BA0E-691E09E25E32}" type="sibTrans" cxnId="{7AD37B98-0454-BA4B-AAAE-EDBA30D4DBCC}">
      <dgm:prSet/>
      <dgm:spPr/>
      <dgm:t>
        <a:bodyPr/>
        <a:lstStyle/>
        <a:p>
          <a:endParaRPr lang="en-GB"/>
        </a:p>
      </dgm:t>
    </dgm:pt>
    <dgm:pt modelId="{076FD41F-C2FA-8E41-8B7D-E55196F3AD79}" type="parTrans" cxnId="{7AD37B98-0454-BA4B-AAAE-EDBA30D4DBCC}">
      <dgm:prSet/>
      <dgm:spPr/>
      <dgm:t>
        <a:bodyPr/>
        <a:lstStyle/>
        <a:p>
          <a:endParaRPr lang="en-GB"/>
        </a:p>
      </dgm:t>
    </dgm:pt>
    <dgm:pt modelId="{A2D991B9-55C4-704D-82A1-CA2CB111FE21}">
      <dgm:prSet phldrT="[Tekst]" custT="1"/>
      <dgm:spPr>
        <a:solidFill>
          <a:schemeClr val="tx1"/>
        </a:solidFill>
      </dgm:spPr>
      <dgm:t>
        <a:bodyPr/>
        <a:lstStyle/>
        <a:p>
          <a:br>
            <a:rPr lang="en-GB" sz="6000" b="1" dirty="0">
              <a:solidFill>
                <a:schemeClr val="bg1"/>
              </a:solidFill>
              <a:latin typeface="Montserrat" pitchFamily="2" charset="77"/>
            </a:rPr>
          </a:br>
          <a:r>
            <a:rPr lang="en-GB" sz="6000" b="1" dirty="0">
              <a:solidFill>
                <a:schemeClr val="bg1"/>
              </a:solidFill>
              <a:latin typeface="Montserrat" pitchFamily="2" charset="77"/>
            </a:rPr>
            <a:t>8</a:t>
          </a:r>
          <a:br>
            <a:rPr lang="en-GB" sz="2000" dirty="0">
              <a:latin typeface="Montserrat" pitchFamily="2" charset="77"/>
            </a:rPr>
          </a:br>
          <a:r>
            <a:rPr lang="en-GB" sz="1400" b="1" i="0" dirty="0">
              <a:solidFill>
                <a:srgbClr val="AFC6DA"/>
              </a:solidFill>
              <a:latin typeface="Montserrat" pitchFamily="2" charset="77"/>
            </a:rPr>
            <a:t>Regions</a:t>
          </a:r>
          <a:br>
            <a:rPr lang="en-GB" sz="1400" dirty="0">
              <a:solidFill>
                <a:srgbClr val="AFC6DA"/>
              </a:solidFill>
              <a:latin typeface="Montserrat" pitchFamily="2" charset="77"/>
            </a:rPr>
          </a:br>
          <a:endParaRPr lang="en-GB" sz="1400" dirty="0">
            <a:solidFill>
              <a:srgbClr val="AFC6DA"/>
            </a:solidFill>
            <a:latin typeface="Montserrat" pitchFamily="2" charset="77"/>
          </a:endParaRPr>
        </a:p>
      </dgm:t>
    </dgm:pt>
    <dgm:pt modelId="{CB9C0AA7-6DB4-6A48-972D-FAD27671C95E}" type="parTrans" cxnId="{ABFD7C11-1282-E94A-8464-F43CF9CEB5CB}">
      <dgm:prSet/>
      <dgm:spPr/>
      <dgm:t>
        <a:bodyPr/>
        <a:lstStyle/>
        <a:p>
          <a:endParaRPr lang="en-GB"/>
        </a:p>
      </dgm:t>
    </dgm:pt>
    <dgm:pt modelId="{81970061-8E6A-DB47-85CD-F13268F0C4C6}" type="sibTrans" cxnId="{ABFD7C11-1282-E94A-8464-F43CF9CEB5CB}">
      <dgm:prSet/>
      <dgm:spPr/>
      <dgm:t>
        <a:bodyPr/>
        <a:lstStyle/>
        <a:p>
          <a:endParaRPr lang="en-GB"/>
        </a:p>
      </dgm:t>
    </dgm:pt>
    <dgm:pt modelId="{577FD6ED-946C-BC48-89C4-B318126AA548}">
      <dgm:prSet phldrT="[Tekst]" custT="1"/>
      <dgm:spPr>
        <a:solidFill>
          <a:schemeClr val="tx1"/>
        </a:solidFill>
      </dgm:spPr>
      <dgm:t>
        <a:bodyPr/>
        <a:lstStyle/>
        <a:p>
          <a:br>
            <a:rPr lang="en-GB" sz="6000" b="1" dirty="0">
              <a:solidFill>
                <a:schemeClr val="bg1"/>
              </a:solidFill>
              <a:latin typeface="Montserrat" pitchFamily="2" charset="77"/>
            </a:rPr>
          </a:br>
          <a:r>
            <a:rPr lang="en-GB" sz="6000" b="1" dirty="0">
              <a:solidFill>
                <a:schemeClr val="bg1"/>
              </a:solidFill>
              <a:latin typeface="Montserrat" pitchFamily="2" charset="77"/>
            </a:rPr>
            <a:t>2</a:t>
          </a:r>
          <a:br>
            <a:rPr lang="en-GB" sz="2000" dirty="0">
              <a:latin typeface="Montserrat" pitchFamily="2" charset="77"/>
            </a:rPr>
          </a:br>
          <a:r>
            <a:rPr lang="en-GB" sz="1400" b="1" i="0" dirty="0">
              <a:solidFill>
                <a:srgbClr val="AFC6DA"/>
              </a:solidFill>
              <a:latin typeface="Montserrat" pitchFamily="2" charset="77"/>
            </a:rPr>
            <a:t>Students &amp; Young Professionals</a:t>
          </a:r>
        </a:p>
      </dgm:t>
    </dgm:pt>
    <dgm:pt modelId="{3D3FE28A-1BCA-9F44-9341-490FCEA146CF}" type="parTrans" cxnId="{FA71D142-A561-F14A-BCC2-3FB987371C93}">
      <dgm:prSet/>
      <dgm:spPr/>
      <dgm:t>
        <a:bodyPr/>
        <a:lstStyle/>
        <a:p>
          <a:endParaRPr lang="en-GB"/>
        </a:p>
      </dgm:t>
    </dgm:pt>
    <dgm:pt modelId="{5686F0BF-4DBA-6744-9C39-056B8429436C}" type="sibTrans" cxnId="{FA71D142-A561-F14A-BCC2-3FB987371C93}">
      <dgm:prSet/>
      <dgm:spPr/>
      <dgm:t>
        <a:bodyPr/>
        <a:lstStyle/>
        <a:p>
          <a:endParaRPr lang="en-GB"/>
        </a:p>
      </dgm:t>
    </dgm:pt>
    <dgm:pt modelId="{039CD572-0069-9D43-B9FF-F2CF2D2AD5BB}">
      <dgm:prSet phldrT="[Tekst]" custT="1"/>
      <dgm:spPr>
        <a:solidFill>
          <a:srgbClr val="AFC6DA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sz="1400" dirty="0">
              <a:latin typeface="Montserrat" pitchFamily="2" charset="77"/>
            </a:rPr>
            <a:t>Bring</a:t>
          </a:r>
          <a:br>
            <a:rPr lang="en-GB" sz="1400" dirty="0">
              <a:latin typeface="Montserrat" pitchFamily="2" charset="77"/>
            </a:rPr>
          </a:br>
          <a:r>
            <a:rPr lang="en-GB" sz="1400" dirty="0">
              <a:latin typeface="Montserrat" pitchFamily="2" charset="77"/>
            </a:rPr>
            <a:t>members from each region</a:t>
          </a:r>
          <a:br>
            <a:rPr lang="en-GB" sz="1400" dirty="0">
              <a:latin typeface="Montserrat" pitchFamily="2" charset="77"/>
            </a:rPr>
          </a:br>
          <a:r>
            <a:rPr lang="en-GB" sz="1400" dirty="0">
              <a:latin typeface="Montserrat" pitchFamily="2" charset="77"/>
            </a:rPr>
            <a:t>together</a:t>
          </a:r>
        </a:p>
      </dgm:t>
    </dgm:pt>
    <dgm:pt modelId="{1E3170AB-D6B5-9046-B1A3-710B12BEB754}" type="parTrans" cxnId="{F57B8AC9-0FC9-8E48-8A05-B1B12F929DA3}">
      <dgm:prSet/>
      <dgm:spPr/>
      <dgm:t>
        <a:bodyPr/>
        <a:lstStyle/>
        <a:p>
          <a:endParaRPr lang="en-GB"/>
        </a:p>
      </dgm:t>
    </dgm:pt>
    <dgm:pt modelId="{D76BBE95-8358-BD4F-8BEA-6B970C21F5AF}" type="sibTrans" cxnId="{F57B8AC9-0FC9-8E48-8A05-B1B12F929DA3}">
      <dgm:prSet/>
      <dgm:spPr/>
      <dgm:t>
        <a:bodyPr/>
        <a:lstStyle/>
        <a:p>
          <a:endParaRPr lang="en-GB"/>
        </a:p>
      </dgm:t>
    </dgm:pt>
    <dgm:pt modelId="{E03ED570-B4DC-0D4D-84CD-795D5F3D53C7}">
      <dgm:prSet phldrT="[Tekst]" custT="1"/>
      <dgm:spPr>
        <a:solidFill>
          <a:schemeClr val="tx1"/>
        </a:solidFill>
      </dgm:spPr>
      <dgm:t>
        <a:bodyPr/>
        <a:lstStyle/>
        <a:p>
          <a:br>
            <a:rPr lang="en-GB" sz="6000" b="1" dirty="0">
              <a:solidFill>
                <a:schemeClr val="bg1"/>
              </a:solidFill>
              <a:latin typeface="Montserrat" pitchFamily="2" charset="77"/>
            </a:rPr>
          </a:br>
          <a:r>
            <a:rPr lang="en-GB" sz="6000" b="1" dirty="0">
              <a:solidFill>
                <a:schemeClr val="bg1"/>
              </a:solidFill>
              <a:latin typeface="Montserrat" pitchFamily="2" charset="77"/>
            </a:rPr>
            <a:t>10</a:t>
          </a:r>
          <a:br>
            <a:rPr lang="en-GB" sz="3400" dirty="0">
              <a:latin typeface="Montserrat" pitchFamily="2" charset="77"/>
            </a:rPr>
          </a:br>
          <a:r>
            <a:rPr lang="en-GB" sz="1400" b="1" i="0" dirty="0">
              <a:solidFill>
                <a:srgbClr val="AFC6DA"/>
              </a:solidFill>
              <a:latin typeface="Montserrat" pitchFamily="2" charset="77"/>
            </a:rPr>
            <a:t>Circles</a:t>
          </a:r>
          <a:br>
            <a:rPr lang="en-GB" sz="1400" dirty="0">
              <a:solidFill>
                <a:srgbClr val="AFC6DA"/>
              </a:solidFill>
              <a:latin typeface="Montserrat" pitchFamily="2" charset="77"/>
            </a:rPr>
          </a:br>
          <a:endParaRPr lang="en-GB" sz="1400" dirty="0">
            <a:solidFill>
              <a:srgbClr val="AFC6DA"/>
            </a:solidFill>
            <a:latin typeface="Montserrat" pitchFamily="2" charset="77"/>
          </a:endParaRPr>
        </a:p>
      </dgm:t>
    </dgm:pt>
    <dgm:pt modelId="{4508D160-7596-0343-93AE-FD2783E00FAF}" type="parTrans" cxnId="{A33B2B90-FE9D-0D41-8E69-3652DECD8669}">
      <dgm:prSet/>
      <dgm:spPr/>
      <dgm:t>
        <a:bodyPr/>
        <a:lstStyle/>
        <a:p>
          <a:endParaRPr lang="en-GB"/>
        </a:p>
      </dgm:t>
    </dgm:pt>
    <dgm:pt modelId="{2758A9E5-4FBC-FE44-9771-286BCFB4846A}" type="sibTrans" cxnId="{A33B2B90-FE9D-0D41-8E69-3652DECD8669}">
      <dgm:prSet/>
      <dgm:spPr/>
      <dgm:t>
        <a:bodyPr/>
        <a:lstStyle/>
        <a:p>
          <a:endParaRPr lang="en-GB"/>
        </a:p>
      </dgm:t>
    </dgm:pt>
    <dgm:pt modelId="{4FF5BCA1-C8A2-F247-A253-8C2E4B0188CB}">
      <dgm:prSet phldrT="[Tekst]" custT="1"/>
      <dgm:spPr>
        <a:solidFill>
          <a:srgbClr val="AFC6DA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sz="1400" dirty="0">
              <a:latin typeface="Montserrat" pitchFamily="2" charset="77"/>
            </a:rPr>
            <a:t>Multidisciplinary sections for students</a:t>
          </a:r>
          <a:br>
            <a:rPr lang="en-GB" sz="1400" dirty="0">
              <a:latin typeface="Montserrat" pitchFamily="2" charset="77"/>
            </a:rPr>
          </a:br>
          <a:r>
            <a:rPr lang="en-GB" sz="1400" dirty="0">
              <a:latin typeface="Montserrat" pitchFamily="2" charset="77"/>
            </a:rPr>
            <a:t>&amp; engineers up to</a:t>
          </a:r>
          <a:br>
            <a:rPr lang="en-GB" sz="1400" dirty="0">
              <a:latin typeface="Montserrat" pitchFamily="2" charset="77"/>
            </a:rPr>
          </a:br>
          <a:r>
            <a:rPr lang="en-GB" sz="1400" dirty="0">
              <a:latin typeface="Montserrat" pitchFamily="2" charset="77"/>
            </a:rPr>
            <a:t>and including 35</a:t>
          </a:r>
        </a:p>
      </dgm:t>
    </dgm:pt>
    <dgm:pt modelId="{CE50C886-128C-604F-89EF-AFA53AA8AD3C}" type="parTrans" cxnId="{3CCEFA02-74AC-8449-9897-3AF49D5762B0}">
      <dgm:prSet/>
      <dgm:spPr/>
      <dgm:t>
        <a:bodyPr/>
        <a:lstStyle/>
        <a:p>
          <a:endParaRPr lang="en-GB"/>
        </a:p>
      </dgm:t>
    </dgm:pt>
    <dgm:pt modelId="{B59238D9-88E0-0841-956A-A3E15BF8F3CA}" type="sibTrans" cxnId="{3CCEFA02-74AC-8449-9897-3AF49D5762B0}">
      <dgm:prSet/>
      <dgm:spPr/>
      <dgm:t>
        <a:bodyPr/>
        <a:lstStyle/>
        <a:p>
          <a:endParaRPr lang="en-GB"/>
        </a:p>
      </dgm:t>
    </dgm:pt>
    <dgm:pt modelId="{F3A4DB4F-955F-5D45-8755-9517B529422B}">
      <dgm:prSet custT="1"/>
      <dgm:spPr>
        <a:solidFill>
          <a:srgbClr val="AFC6DA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sz="1400" b="0" i="0" dirty="0">
              <a:latin typeface="Montserrat" pitchFamily="2" charset="77"/>
            </a:rPr>
            <a:t>Small-scale </a:t>
          </a:r>
          <a:r>
            <a:rPr lang="en-GB" sz="1400" b="0" i="0" dirty="0" err="1">
              <a:latin typeface="Montserrat" pitchFamily="2" charset="77"/>
            </a:rPr>
            <a:t>communities</a:t>
          </a:r>
          <a:r>
            <a:rPr lang="en-GB" sz="1400" b="0" i="0" dirty="0">
              <a:latin typeface="Montserrat" pitchFamily="2" charset="77"/>
            </a:rPr>
            <a:t> for knowledge sharing, networking and professional development</a:t>
          </a:r>
          <a:endParaRPr lang="en-GB" sz="1400" dirty="0">
            <a:latin typeface="Montserrat" pitchFamily="2" charset="77"/>
          </a:endParaRPr>
        </a:p>
      </dgm:t>
    </dgm:pt>
    <dgm:pt modelId="{3A664BDC-B11B-474A-ABBE-E795751038DB}" type="parTrans" cxnId="{3ADEB149-76D7-6944-A2BA-A1054582AACE}">
      <dgm:prSet/>
      <dgm:spPr/>
      <dgm:t>
        <a:bodyPr/>
        <a:lstStyle/>
        <a:p>
          <a:endParaRPr lang="en-GB"/>
        </a:p>
      </dgm:t>
    </dgm:pt>
    <dgm:pt modelId="{88E35FBC-F474-9D46-9A74-4D3DB868FB99}" type="sibTrans" cxnId="{3ADEB149-76D7-6944-A2BA-A1054582AACE}">
      <dgm:prSet/>
      <dgm:spPr/>
      <dgm:t>
        <a:bodyPr/>
        <a:lstStyle/>
        <a:p>
          <a:endParaRPr lang="en-GB"/>
        </a:p>
      </dgm:t>
    </dgm:pt>
    <dgm:pt modelId="{91615FDF-7106-3746-9BE8-2D7C6FA9BA00}" type="pres">
      <dgm:prSet presAssocID="{9C2C9659-30AF-4B4C-B2D7-CCB1DFACADED}" presName="theList" presStyleCnt="0">
        <dgm:presLayoutVars>
          <dgm:dir/>
          <dgm:animLvl val="lvl"/>
          <dgm:resizeHandles val="exact"/>
        </dgm:presLayoutVars>
      </dgm:prSet>
      <dgm:spPr/>
    </dgm:pt>
    <dgm:pt modelId="{7162D5BA-76F1-0F41-A155-0ADC4D7241BB}" type="pres">
      <dgm:prSet presAssocID="{4FA38918-8FDF-C647-B04F-4AEB77BC4A02}" presName="compNode" presStyleCnt="0"/>
      <dgm:spPr/>
    </dgm:pt>
    <dgm:pt modelId="{90B2385F-CE2F-F145-91E6-735D4B1DABB2}" type="pres">
      <dgm:prSet presAssocID="{4FA38918-8FDF-C647-B04F-4AEB77BC4A02}" presName="aNode" presStyleLbl="bgShp" presStyleIdx="0" presStyleCnt="4" custScaleX="285314"/>
      <dgm:spPr/>
    </dgm:pt>
    <dgm:pt modelId="{4F373744-9242-7D4A-B681-94FDAC77ADD3}" type="pres">
      <dgm:prSet presAssocID="{4FA38918-8FDF-C647-B04F-4AEB77BC4A02}" presName="textNode" presStyleLbl="bgShp" presStyleIdx="0" presStyleCnt="4"/>
      <dgm:spPr/>
    </dgm:pt>
    <dgm:pt modelId="{14B84279-820C-A64F-8DFC-E407329B9CD4}" type="pres">
      <dgm:prSet presAssocID="{4FA38918-8FDF-C647-B04F-4AEB77BC4A02}" presName="compChildNode" presStyleCnt="0"/>
      <dgm:spPr/>
    </dgm:pt>
    <dgm:pt modelId="{1C5AA02F-3EB6-CA48-AEB1-8B84464DE93B}" type="pres">
      <dgm:prSet presAssocID="{4FA38918-8FDF-C647-B04F-4AEB77BC4A02}" presName="theInnerList" presStyleCnt="0"/>
      <dgm:spPr/>
    </dgm:pt>
    <dgm:pt modelId="{8B0F46E4-2D9E-DC4A-80B4-C88C635C9016}" type="pres">
      <dgm:prSet presAssocID="{499CA2BB-0AD4-244D-AB96-11B24FE4565C}" presName="childNode" presStyleLbl="node1" presStyleIdx="0" presStyleCnt="4" custScaleX="365167" custScaleY="79316" custLinFactNeighborX="-125" custLinFactNeighborY="25339">
        <dgm:presLayoutVars>
          <dgm:bulletEnabled val="1"/>
        </dgm:presLayoutVars>
      </dgm:prSet>
      <dgm:spPr/>
    </dgm:pt>
    <dgm:pt modelId="{167DC2B9-1109-6149-9092-860E4F4D5F1E}" type="pres">
      <dgm:prSet presAssocID="{4FA38918-8FDF-C647-B04F-4AEB77BC4A02}" presName="aSpace" presStyleCnt="0"/>
      <dgm:spPr/>
    </dgm:pt>
    <dgm:pt modelId="{E76008E3-0713-9849-8DDF-0C0BA999FC45}" type="pres">
      <dgm:prSet presAssocID="{A2D991B9-55C4-704D-82A1-CA2CB111FE21}" presName="compNode" presStyleCnt="0"/>
      <dgm:spPr/>
    </dgm:pt>
    <dgm:pt modelId="{89773833-ABE2-2140-A5D1-F8E9C6A935C6}" type="pres">
      <dgm:prSet presAssocID="{A2D991B9-55C4-704D-82A1-CA2CB111FE21}" presName="aNode" presStyleLbl="bgShp" presStyleIdx="1" presStyleCnt="4" custScaleX="285314"/>
      <dgm:spPr/>
    </dgm:pt>
    <dgm:pt modelId="{5775F48C-05F9-ED4F-9F36-00634E275EC7}" type="pres">
      <dgm:prSet presAssocID="{A2D991B9-55C4-704D-82A1-CA2CB111FE21}" presName="textNode" presStyleLbl="bgShp" presStyleIdx="1" presStyleCnt="4"/>
      <dgm:spPr/>
    </dgm:pt>
    <dgm:pt modelId="{220A1CEF-EE5B-8B47-8699-8BB8E45937DC}" type="pres">
      <dgm:prSet presAssocID="{A2D991B9-55C4-704D-82A1-CA2CB111FE21}" presName="compChildNode" presStyleCnt="0"/>
      <dgm:spPr/>
    </dgm:pt>
    <dgm:pt modelId="{E00236D1-B8CB-9E46-ACBE-5A54063A2D4E}" type="pres">
      <dgm:prSet presAssocID="{A2D991B9-55C4-704D-82A1-CA2CB111FE21}" presName="theInnerList" presStyleCnt="0"/>
      <dgm:spPr/>
    </dgm:pt>
    <dgm:pt modelId="{2332AC82-D748-A14A-85F0-89FCFA47DBA9}" type="pres">
      <dgm:prSet presAssocID="{039CD572-0069-9D43-B9FF-F2CF2D2AD5BB}" presName="childNode" presStyleLbl="node1" presStyleIdx="1" presStyleCnt="4" custScaleX="367874" custScaleY="79032" custLinFactNeighborX="243" custLinFactNeighborY="32825">
        <dgm:presLayoutVars>
          <dgm:bulletEnabled val="1"/>
        </dgm:presLayoutVars>
      </dgm:prSet>
      <dgm:spPr/>
    </dgm:pt>
    <dgm:pt modelId="{F5BE9D90-332D-2448-99A8-2B1D50459F4E}" type="pres">
      <dgm:prSet presAssocID="{A2D991B9-55C4-704D-82A1-CA2CB111FE21}" presName="aSpace" presStyleCnt="0"/>
      <dgm:spPr/>
    </dgm:pt>
    <dgm:pt modelId="{F79F259C-B434-5941-A4C4-A7D5FEFC4693}" type="pres">
      <dgm:prSet presAssocID="{577FD6ED-946C-BC48-89C4-B318126AA548}" presName="compNode" presStyleCnt="0"/>
      <dgm:spPr/>
    </dgm:pt>
    <dgm:pt modelId="{4EDCFB51-6FB4-454D-B761-E1D24436D2ED}" type="pres">
      <dgm:prSet presAssocID="{577FD6ED-946C-BC48-89C4-B318126AA548}" presName="aNode" presStyleLbl="bgShp" presStyleIdx="2" presStyleCnt="4" custScaleX="285314"/>
      <dgm:spPr/>
    </dgm:pt>
    <dgm:pt modelId="{BD72F94C-0ADA-5942-B716-773903BA59BF}" type="pres">
      <dgm:prSet presAssocID="{577FD6ED-946C-BC48-89C4-B318126AA548}" presName="textNode" presStyleLbl="bgShp" presStyleIdx="2" presStyleCnt="4"/>
      <dgm:spPr/>
    </dgm:pt>
    <dgm:pt modelId="{38548BBB-A02F-E54B-9F6A-46158EF99496}" type="pres">
      <dgm:prSet presAssocID="{577FD6ED-946C-BC48-89C4-B318126AA548}" presName="compChildNode" presStyleCnt="0"/>
      <dgm:spPr/>
    </dgm:pt>
    <dgm:pt modelId="{07FDEC33-EBE4-9A40-80A0-AA903DFBFAEF}" type="pres">
      <dgm:prSet presAssocID="{577FD6ED-946C-BC48-89C4-B318126AA548}" presName="theInnerList" presStyleCnt="0"/>
      <dgm:spPr/>
    </dgm:pt>
    <dgm:pt modelId="{F56CBC0C-9203-8E42-9588-B510D910E750}" type="pres">
      <dgm:prSet presAssocID="{4FF5BCA1-C8A2-F247-A253-8C2E4B0188CB}" presName="childNode" presStyleLbl="node1" presStyleIdx="2" presStyleCnt="4" custScaleX="363469" custScaleY="79316" custLinFactNeighborY="30517">
        <dgm:presLayoutVars>
          <dgm:bulletEnabled val="1"/>
        </dgm:presLayoutVars>
      </dgm:prSet>
      <dgm:spPr/>
    </dgm:pt>
    <dgm:pt modelId="{28860795-EDC5-5D47-8058-CA215DDEF62B}" type="pres">
      <dgm:prSet presAssocID="{577FD6ED-946C-BC48-89C4-B318126AA548}" presName="aSpace" presStyleCnt="0"/>
      <dgm:spPr/>
    </dgm:pt>
    <dgm:pt modelId="{1663C0A1-6F22-6440-B7D6-A7DBE1A597D2}" type="pres">
      <dgm:prSet presAssocID="{E03ED570-B4DC-0D4D-84CD-795D5F3D53C7}" presName="compNode" presStyleCnt="0"/>
      <dgm:spPr/>
    </dgm:pt>
    <dgm:pt modelId="{10EC106B-CC3D-0F41-AC2B-E56CEDF1BD64}" type="pres">
      <dgm:prSet presAssocID="{E03ED570-B4DC-0D4D-84CD-795D5F3D53C7}" presName="aNode" presStyleLbl="bgShp" presStyleIdx="3" presStyleCnt="4" custScaleX="285314" custLinFactNeighborX="9180" custLinFactNeighborY="1592"/>
      <dgm:spPr/>
    </dgm:pt>
    <dgm:pt modelId="{9C76E7F5-3E6A-7C42-B59A-79035F80B02C}" type="pres">
      <dgm:prSet presAssocID="{E03ED570-B4DC-0D4D-84CD-795D5F3D53C7}" presName="textNode" presStyleLbl="bgShp" presStyleIdx="3" presStyleCnt="4"/>
      <dgm:spPr/>
    </dgm:pt>
    <dgm:pt modelId="{BB35D619-C907-B845-82A9-2B5EEE3A0892}" type="pres">
      <dgm:prSet presAssocID="{E03ED570-B4DC-0D4D-84CD-795D5F3D53C7}" presName="compChildNode" presStyleCnt="0"/>
      <dgm:spPr/>
    </dgm:pt>
    <dgm:pt modelId="{12E0BCB9-084F-0C4A-9FD0-357F9EC06371}" type="pres">
      <dgm:prSet presAssocID="{E03ED570-B4DC-0D4D-84CD-795D5F3D53C7}" presName="theInnerList" presStyleCnt="0"/>
      <dgm:spPr/>
    </dgm:pt>
    <dgm:pt modelId="{35FB1200-5B8D-F440-8EE4-46108245CD94}" type="pres">
      <dgm:prSet presAssocID="{F3A4DB4F-955F-5D45-8755-9517B529422B}" presName="childNode" presStyleLbl="node1" presStyleIdx="3" presStyleCnt="4" custScaleX="358606" custScaleY="79316" custLinFactNeighborX="8" custLinFactNeighborY="28320">
        <dgm:presLayoutVars>
          <dgm:bulletEnabled val="1"/>
        </dgm:presLayoutVars>
      </dgm:prSet>
      <dgm:spPr/>
    </dgm:pt>
  </dgm:ptLst>
  <dgm:cxnLst>
    <dgm:cxn modelId="{3CCEFA02-74AC-8449-9897-3AF49D5762B0}" srcId="{577FD6ED-946C-BC48-89C4-B318126AA548}" destId="{4FF5BCA1-C8A2-F247-A253-8C2E4B0188CB}" srcOrd="0" destOrd="0" parTransId="{CE50C886-128C-604F-89EF-AFA53AA8AD3C}" sibTransId="{B59238D9-88E0-0841-956A-A3E15BF8F3CA}"/>
    <dgm:cxn modelId="{ABFD7C11-1282-E94A-8464-F43CF9CEB5CB}" srcId="{9C2C9659-30AF-4B4C-B2D7-CCB1DFACADED}" destId="{A2D991B9-55C4-704D-82A1-CA2CB111FE21}" srcOrd="1" destOrd="0" parTransId="{CB9C0AA7-6DB4-6A48-972D-FAD27671C95E}" sibTransId="{81970061-8E6A-DB47-85CD-F13268F0C4C6}"/>
    <dgm:cxn modelId="{BF8F8426-A905-CF4A-8185-4E9896E5FCB0}" type="presOf" srcId="{577FD6ED-946C-BC48-89C4-B318126AA548}" destId="{4EDCFB51-6FB4-454D-B761-E1D24436D2ED}" srcOrd="0" destOrd="0" presId="urn:microsoft.com/office/officeart/2005/8/layout/lProcess2"/>
    <dgm:cxn modelId="{891EBB34-AFB4-0E44-9869-C7A95501324B}" srcId="{4FA38918-8FDF-C647-B04F-4AEB77BC4A02}" destId="{499CA2BB-0AD4-244D-AB96-11B24FE4565C}" srcOrd="0" destOrd="0" parTransId="{2CFD376F-4E2D-CA46-9F42-766B00D6F619}" sibTransId="{37528C20-051A-1244-B4AA-DACE55A6D6BB}"/>
    <dgm:cxn modelId="{C29E505C-1FDF-7946-9C0D-225B634B48F4}" type="presOf" srcId="{039CD572-0069-9D43-B9FF-F2CF2D2AD5BB}" destId="{2332AC82-D748-A14A-85F0-89FCFA47DBA9}" srcOrd="0" destOrd="0" presId="urn:microsoft.com/office/officeart/2005/8/layout/lProcess2"/>
    <dgm:cxn modelId="{FA71D142-A561-F14A-BCC2-3FB987371C93}" srcId="{9C2C9659-30AF-4B4C-B2D7-CCB1DFACADED}" destId="{577FD6ED-946C-BC48-89C4-B318126AA548}" srcOrd="2" destOrd="0" parTransId="{3D3FE28A-1BCA-9F44-9341-490FCEA146CF}" sibTransId="{5686F0BF-4DBA-6744-9C39-056B8429436C}"/>
    <dgm:cxn modelId="{5799D163-E779-4F40-8C85-5F570DAA0C3F}" type="presOf" srcId="{4FA38918-8FDF-C647-B04F-4AEB77BC4A02}" destId="{4F373744-9242-7D4A-B681-94FDAC77ADD3}" srcOrd="1" destOrd="0" presId="urn:microsoft.com/office/officeart/2005/8/layout/lProcess2"/>
    <dgm:cxn modelId="{32633848-460D-734A-8103-A2A0CE57937B}" type="presOf" srcId="{499CA2BB-0AD4-244D-AB96-11B24FE4565C}" destId="{8B0F46E4-2D9E-DC4A-80B4-C88C635C9016}" srcOrd="0" destOrd="0" presId="urn:microsoft.com/office/officeart/2005/8/layout/lProcess2"/>
    <dgm:cxn modelId="{3ADEB149-76D7-6944-A2BA-A1054582AACE}" srcId="{E03ED570-B4DC-0D4D-84CD-795D5F3D53C7}" destId="{F3A4DB4F-955F-5D45-8755-9517B529422B}" srcOrd="0" destOrd="0" parTransId="{3A664BDC-B11B-474A-ABBE-E795751038DB}" sibTransId="{88E35FBC-F474-9D46-9A74-4D3DB868FB99}"/>
    <dgm:cxn modelId="{AE2EF74E-0229-1C42-AC82-6055C2C640E5}" type="presOf" srcId="{9C2C9659-30AF-4B4C-B2D7-CCB1DFACADED}" destId="{91615FDF-7106-3746-9BE8-2D7C6FA9BA00}" srcOrd="0" destOrd="0" presId="urn:microsoft.com/office/officeart/2005/8/layout/lProcess2"/>
    <dgm:cxn modelId="{E8B12F73-7A7C-424D-A124-A0B150D03343}" type="presOf" srcId="{A2D991B9-55C4-704D-82A1-CA2CB111FE21}" destId="{89773833-ABE2-2140-A5D1-F8E9C6A935C6}" srcOrd="0" destOrd="0" presId="urn:microsoft.com/office/officeart/2005/8/layout/lProcess2"/>
    <dgm:cxn modelId="{669D6C73-E0E2-1D43-A9FF-E06B57E5573A}" type="presOf" srcId="{E03ED570-B4DC-0D4D-84CD-795D5F3D53C7}" destId="{9C76E7F5-3E6A-7C42-B59A-79035F80B02C}" srcOrd="1" destOrd="0" presId="urn:microsoft.com/office/officeart/2005/8/layout/lProcess2"/>
    <dgm:cxn modelId="{A2821582-6311-A745-9A88-0FC2552BFE09}" type="presOf" srcId="{577FD6ED-946C-BC48-89C4-B318126AA548}" destId="{BD72F94C-0ADA-5942-B716-773903BA59BF}" srcOrd="1" destOrd="0" presId="urn:microsoft.com/office/officeart/2005/8/layout/lProcess2"/>
    <dgm:cxn modelId="{C81DDC88-9410-9243-821C-84AA29854CF7}" type="presOf" srcId="{A2D991B9-55C4-704D-82A1-CA2CB111FE21}" destId="{5775F48C-05F9-ED4F-9F36-00634E275EC7}" srcOrd="1" destOrd="0" presId="urn:microsoft.com/office/officeart/2005/8/layout/lProcess2"/>
    <dgm:cxn modelId="{A33B2B90-FE9D-0D41-8E69-3652DECD8669}" srcId="{9C2C9659-30AF-4B4C-B2D7-CCB1DFACADED}" destId="{E03ED570-B4DC-0D4D-84CD-795D5F3D53C7}" srcOrd="3" destOrd="0" parTransId="{4508D160-7596-0343-93AE-FD2783E00FAF}" sibTransId="{2758A9E5-4FBC-FE44-9771-286BCFB4846A}"/>
    <dgm:cxn modelId="{7AD37B98-0454-BA4B-AAAE-EDBA30D4DBCC}" srcId="{9C2C9659-30AF-4B4C-B2D7-CCB1DFACADED}" destId="{4FA38918-8FDF-C647-B04F-4AEB77BC4A02}" srcOrd="0" destOrd="0" parTransId="{076FD41F-C2FA-8E41-8B7D-E55196F3AD79}" sibTransId="{8B42EAA2-8055-204B-BA0E-691E09E25E32}"/>
    <dgm:cxn modelId="{551C7BAC-23CC-1E4F-ABBF-B50DC5C854D5}" type="presOf" srcId="{4FA38918-8FDF-C647-B04F-4AEB77BC4A02}" destId="{90B2385F-CE2F-F145-91E6-735D4B1DABB2}" srcOrd="0" destOrd="0" presId="urn:microsoft.com/office/officeart/2005/8/layout/lProcess2"/>
    <dgm:cxn modelId="{F57B8AC9-0FC9-8E48-8A05-B1B12F929DA3}" srcId="{A2D991B9-55C4-704D-82A1-CA2CB111FE21}" destId="{039CD572-0069-9D43-B9FF-F2CF2D2AD5BB}" srcOrd="0" destOrd="0" parTransId="{1E3170AB-D6B5-9046-B1A3-710B12BEB754}" sibTransId="{D76BBE95-8358-BD4F-8BEA-6B970C21F5AF}"/>
    <dgm:cxn modelId="{F8FAFCEB-9FE0-4446-A7E1-C1307C04B0DF}" type="presOf" srcId="{F3A4DB4F-955F-5D45-8755-9517B529422B}" destId="{35FB1200-5B8D-F440-8EE4-46108245CD94}" srcOrd="0" destOrd="0" presId="urn:microsoft.com/office/officeart/2005/8/layout/lProcess2"/>
    <dgm:cxn modelId="{74E9EEF0-9FA2-1E4E-875B-45E0F405C7FC}" type="presOf" srcId="{4FF5BCA1-C8A2-F247-A253-8C2E4B0188CB}" destId="{F56CBC0C-9203-8E42-9588-B510D910E750}" srcOrd="0" destOrd="0" presId="urn:microsoft.com/office/officeart/2005/8/layout/lProcess2"/>
    <dgm:cxn modelId="{407F3CF5-CD3D-B14F-AFBA-75EDF2EF74CE}" type="presOf" srcId="{E03ED570-B4DC-0D4D-84CD-795D5F3D53C7}" destId="{10EC106B-CC3D-0F41-AC2B-E56CEDF1BD64}" srcOrd="0" destOrd="0" presId="urn:microsoft.com/office/officeart/2005/8/layout/lProcess2"/>
    <dgm:cxn modelId="{F851A586-F9BE-024F-AD9C-5F49C2C6B542}" type="presParOf" srcId="{91615FDF-7106-3746-9BE8-2D7C6FA9BA00}" destId="{7162D5BA-76F1-0F41-A155-0ADC4D7241BB}" srcOrd="0" destOrd="0" presId="urn:microsoft.com/office/officeart/2005/8/layout/lProcess2"/>
    <dgm:cxn modelId="{B0BF92CB-739F-D846-92CC-EDA610680FB7}" type="presParOf" srcId="{7162D5BA-76F1-0F41-A155-0ADC4D7241BB}" destId="{90B2385F-CE2F-F145-91E6-735D4B1DABB2}" srcOrd="0" destOrd="0" presId="urn:microsoft.com/office/officeart/2005/8/layout/lProcess2"/>
    <dgm:cxn modelId="{0CB7EBFF-E78C-DA4F-B4C9-D2C5B0665958}" type="presParOf" srcId="{7162D5BA-76F1-0F41-A155-0ADC4D7241BB}" destId="{4F373744-9242-7D4A-B681-94FDAC77ADD3}" srcOrd="1" destOrd="0" presId="urn:microsoft.com/office/officeart/2005/8/layout/lProcess2"/>
    <dgm:cxn modelId="{6C50DA92-3FF1-284D-BA79-9A28E2D25B8A}" type="presParOf" srcId="{7162D5BA-76F1-0F41-A155-0ADC4D7241BB}" destId="{14B84279-820C-A64F-8DFC-E407329B9CD4}" srcOrd="2" destOrd="0" presId="urn:microsoft.com/office/officeart/2005/8/layout/lProcess2"/>
    <dgm:cxn modelId="{6CEB583E-A93F-984D-902F-EF2F72FC6119}" type="presParOf" srcId="{14B84279-820C-A64F-8DFC-E407329B9CD4}" destId="{1C5AA02F-3EB6-CA48-AEB1-8B84464DE93B}" srcOrd="0" destOrd="0" presId="urn:microsoft.com/office/officeart/2005/8/layout/lProcess2"/>
    <dgm:cxn modelId="{AEC90568-93E8-4B4F-AD07-546191EA5E2D}" type="presParOf" srcId="{1C5AA02F-3EB6-CA48-AEB1-8B84464DE93B}" destId="{8B0F46E4-2D9E-DC4A-80B4-C88C635C9016}" srcOrd="0" destOrd="0" presId="urn:microsoft.com/office/officeart/2005/8/layout/lProcess2"/>
    <dgm:cxn modelId="{C9E0A06D-0C11-A24C-852A-774BC1E7B0FF}" type="presParOf" srcId="{91615FDF-7106-3746-9BE8-2D7C6FA9BA00}" destId="{167DC2B9-1109-6149-9092-860E4F4D5F1E}" srcOrd="1" destOrd="0" presId="urn:microsoft.com/office/officeart/2005/8/layout/lProcess2"/>
    <dgm:cxn modelId="{270A7BB5-C710-9347-A25B-990E4B16FDD6}" type="presParOf" srcId="{91615FDF-7106-3746-9BE8-2D7C6FA9BA00}" destId="{E76008E3-0713-9849-8DDF-0C0BA999FC45}" srcOrd="2" destOrd="0" presId="urn:microsoft.com/office/officeart/2005/8/layout/lProcess2"/>
    <dgm:cxn modelId="{E4AB10EE-F342-4B45-8F43-3040D9FB3CD2}" type="presParOf" srcId="{E76008E3-0713-9849-8DDF-0C0BA999FC45}" destId="{89773833-ABE2-2140-A5D1-F8E9C6A935C6}" srcOrd="0" destOrd="0" presId="urn:microsoft.com/office/officeart/2005/8/layout/lProcess2"/>
    <dgm:cxn modelId="{880383C9-E8F1-9844-9AE5-D13BEC2FA465}" type="presParOf" srcId="{E76008E3-0713-9849-8DDF-0C0BA999FC45}" destId="{5775F48C-05F9-ED4F-9F36-00634E275EC7}" srcOrd="1" destOrd="0" presId="urn:microsoft.com/office/officeart/2005/8/layout/lProcess2"/>
    <dgm:cxn modelId="{0C17507F-93EF-FA4C-99B5-A112036B5002}" type="presParOf" srcId="{E76008E3-0713-9849-8DDF-0C0BA999FC45}" destId="{220A1CEF-EE5B-8B47-8699-8BB8E45937DC}" srcOrd="2" destOrd="0" presId="urn:microsoft.com/office/officeart/2005/8/layout/lProcess2"/>
    <dgm:cxn modelId="{D974BA14-D01D-9C48-AF23-A5003B2D1483}" type="presParOf" srcId="{220A1CEF-EE5B-8B47-8699-8BB8E45937DC}" destId="{E00236D1-B8CB-9E46-ACBE-5A54063A2D4E}" srcOrd="0" destOrd="0" presId="urn:microsoft.com/office/officeart/2005/8/layout/lProcess2"/>
    <dgm:cxn modelId="{9DBBB0F2-AE8A-0846-BE97-15631FC3DE3D}" type="presParOf" srcId="{E00236D1-B8CB-9E46-ACBE-5A54063A2D4E}" destId="{2332AC82-D748-A14A-85F0-89FCFA47DBA9}" srcOrd="0" destOrd="0" presId="urn:microsoft.com/office/officeart/2005/8/layout/lProcess2"/>
    <dgm:cxn modelId="{56D1B86E-1540-C442-8FDC-9EEF3B55AA64}" type="presParOf" srcId="{91615FDF-7106-3746-9BE8-2D7C6FA9BA00}" destId="{F5BE9D90-332D-2448-99A8-2B1D50459F4E}" srcOrd="3" destOrd="0" presId="urn:microsoft.com/office/officeart/2005/8/layout/lProcess2"/>
    <dgm:cxn modelId="{BF7FA906-73FC-8040-9ED0-CD38575AC5E2}" type="presParOf" srcId="{91615FDF-7106-3746-9BE8-2D7C6FA9BA00}" destId="{F79F259C-B434-5941-A4C4-A7D5FEFC4693}" srcOrd="4" destOrd="0" presId="urn:microsoft.com/office/officeart/2005/8/layout/lProcess2"/>
    <dgm:cxn modelId="{F2CD3260-6F6A-A04D-BE52-D2513D667239}" type="presParOf" srcId="{F79F259C-B434-5941-A4C4-A7D5FEFC4693}" destId="{4EDCFB51-6FB4-454D-B761-E1D24436D2ED}" srcOrd="0" destOrd="0" presId="urn:microsoft.com/office/officeart/2005/8/layout/lProcess2"/>
    <dgm:cxn modelId="{67BD6089-054E-0F48-9503-B8855B71742E}" type="presParOf" srcId="{F79F259C-B434-5941-A4C4-A7D5FEFC4693}" destId="{BD72F94C-0ADA-5942-B716-773903BA59BF}" srcOrd="1" destOrd="0" presId="urn:microsoft.com/office/officeart/2005/8/layout/lProcess2"/>
    <dgm:cxn modelId="{B5D373E0-953F-4447-ACB2-55CA5063685C}" type="presParOf" srcId="{F79F259C-B434-5941-A4C4-A7D5FEFC4693}" destId="{38548BBB-A02F-E54B-9F6A-46158EF99496}" srcOrd="2" destOrd="0" presId="urn:microsoft.com/office/officeart/2005/8/layout/lProcess2"/>
    <dgm:cxn modelId="{F1F8D807-2016-E34A-A425-FEABF3F9B25A}" type="presParOf" srcId="{38548BBB-A02F-E54B-9F6A-46158EF99496}" destId="{07FDEC33-EBE4-9A40-80A0-AA903DFBFAEF}" srcOrd="0" destOrd="0" presId="urn:microsoft.com/office/officeart/2005/8/layout/lProcess2"/>
    <dgm:cxn modelId="{190B3515-27AE-B54B-B4F4-B888AF9254B6}" type="presParOf" srcId="{07FDEC33-EBE4-9A40-80A0-AA903DFBFAEF}" destId="{F56CBC0C-9203-8E42-9588-B510D910E750}" srcOrd="0" destOrd="0" presId="urn:microsoft.com/office/officeart/2005/8/layout/lProcess2"/>
    <dgm:cxn modelId="{50F5DCED-CD09-984B-B62D-D58C07039065}" type="presParOf" srcId="{91615FDF-7106-3746-9BE8-2D7C6FA9BA00}" destId="{28860795-EDC5-5D47-8058-CA215DDEF62B}" srcOrd="5" destOrd="0" presId="urn:microsoft.com/office/officeart/2005/8/layout/lProcess2"/>
    <dgm:cxn modelId="{64DA07AA-A5AC-E740-BE23-482C8F113190}" type="presParOf" srcId="{91615FDF-7106-3746-9BE8-2D7C6FA9BA00}" destId="{1663C0A1-6F22-6440-B7D6-A7DBE1A597D2}" srcOrd="6" destOrd="0" presId="urn:microsoft.com/office/officeart/2005/8/layout/lProcess2"/>
    <dgm:cxn modelId="{A75191B6-E953-4545-AEE0-7A50B0C3946D}" type="presParOf" srcId="{1663C0A1-6F22-6440-B7D6-A7DBE1A597D2}" destId="{10EC106B-CC3D-0F41-AC2B-E56CEDF1BD64}" srcOrd="0" destOrd="0" presId="urn:microsoft.com/office/officeart/2005/8/layout/lProcess2"/>
    <dgm:cxn modelId="{4D911FF2-F030-C34D-BE59-FDC82E41CE76}" type="presParOf" srcId="{1663C0A1-6F22-6440-B7D6-A7DBE1A597D2}" destId="{9C76E7F5-3E6A-7C42-B59A-79035F80B02C}" srcOrd="1" destOrd="0" presId="urn:microsoft.com/office/officeart/2005/8/layout/lProcess2"/>
    <dgm:cxn modelId="{73518707-3C1B-B949-BFEB-93482F0C8B95}" type="presParOf" srcId="{1663C0A1-6F22-6440-B7D6-A7DBE1A597D2}" destId="{BB35D619-C907-B845-82A9-2B5EEE3A0892}" srcOrd="2" destOrd="0" presId="urn:microsoft.com/office/officeart/2005/8/layout/lProcess2"/>
    <dgm:cxn modelId="{8CD6E9D7-70B5-1B4D-890E-51AE5B54AE22}" type="presParOf" srcId="{BB35D619-C907-B845-82A9-2B5EEE3A0892}" destId="{12E0BCB9-084F-0C4A-9FD0-357F9EC06371}" srcOrd="0" destOrd="0" presId="urn:microsoft.com/office/officeart/2005/8/layout/lProcess2"/>
    <dgm:cxn modelId="{781A6A63-C207-7147-9A7C-3CA5667E13F6}" type="presParOf" srcId="{12E0BCB9-084F-0C4A-9FD0-357F9EC06371}" destId="{35FB1200-5B8D-F440-8EE4-46108245CD9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306CFC-9E23-8C4F-8201-E465EDC2DE4E}" type="doc">
      <dgm:prSet loTypeId="urn:microsoft.com/office/officeart/2008/layout/RadialCluster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370640B-CD7B-204D-8ECC-9E4FB1B308F9}">
      <dgm:prSet phldrT="[Tekst]" custT="1"/>
      <dgm:spPr/>
      <dgm:t>
        <a:bodyPr/>
        <a:lstStyle/>
        <a:p>
          <a:r>
            <a:rPr lang="en-GB" sz="1400" b="1" i="0" dirty="0">
              <a:latin typeface="Montserrat ExtraBold" pitchFamily="2" charset="77"/>
            </a:rPr>
            <a:t>300+ EVENTS</a:t>
          </a:r>
          <a:br>
            <a:rPr lang="en-GB" sz="1400" b="1" i="0" dirty="0">
              <a:latin typeface="Montserrat ExtraBold" pitchFamily="2" charset="77"/>
            </a:rPr>
          </a:br>
          <a:r>
            <a:rPr lang="en-GB" sz="1000" b="1" i="0" dirty="0">
              <a:latin typeface="Montserrat ExtraBold" pitchFamily="2" charset="77"/>
            </a:rPr>
            <a:t>a year</a:t>
          </a:r>
        </a:p>
      </dgm:t>
    </dgm:pt>
    <dgm:pt modelId="{7CDC607F-0156-8E4B-98D0-D265AA391F9A}" type="sibTrans" cxnId="{3A4D49B8-2448-EF49-9B02-5AE7CD3CE2F4}">
      <dgm:prSet/>
      <dgm:spPr/>
      <dgm:t>
        <a:bodyPr/>
        <a:lstStyle/>
        <a:p>
          <a:endParaRPr lang="en-GB" sz="1400">
            <a:latin typeface="Montserrat" pitchFamily="2" charset="77"/>
          </a:endParaRPr>
        </a:p>
      </dgm:t>
    </dgm:pt>
    <dgm:pt modelId="{0CB5F0E6-5643-8747-B5BC-8B88EE3BE08C}" type="parTrans" cxnId="{3A4D49B8-2448-EF49-9B02-5AE7CD3CE2F4}">
      <dgm:prSet/>
      <dgm:spPr/>
      <dgm:t>
        <a:bodyPr/>
        <a:lstStyle/>
        <a:p>
          <a:endParaRPr lang="en-GB" sz="1400">
            <a:latin typeface="Montserrat" pitchFamily="2" charset="77"/>
          </a:endParaRPr>
        </a:p>
      </dgm:t>
    </dgm:pt>
    <dgm:pt modelId="{3A03ACA8-0CDC-6C4B-BDA2-F7605DC99AAC}">
      <dgm:prSet phldrT="[Tekst]" custT="1"/>
      <dgm:spPr>
        <a:solidFill>
          <a:srgbClr val="AFC6DB"/>
        </a:solidFill>
      </dgm:spPr>
      <dgm:t>
        <a:bodyPr/>
        <a:lstStyle/>
        <a:p>
          <a:r>
            <a:rPr lang="en-GB" sz="1200" dirty="0">
              <a:latin typeface="Montserrat" pitchFamily="2" charset="77"/>
            </a:rPr>
            <a:t>Company visits,</a:t>
          </a:r>
          <a:br>
            <a:rPr lang="en-GB" sz="1200" dirty="0">
              <a:latin typeface="Montserrat" pitchFamily="2" charset="77"/>
            </a:rPr>
          </a:br>
          <a:r>
            <a:rPr lang="en-GB" sz="1200" dirty="0">
              <a:latin typeface="Montserrat" pitchFamily="2" charset="77"/>
            </a:rPr>
            <a:t>excursions &amp; study tours</a:t>
          </a:r>
        </a:p>
      </dgm:t>
    </dgm:pt>
    <dgm:pt modelId="{0B04EF4D-79BB-6246-B0E5-5CA968955957}" type="sibTrans" cxnId="{91698AB0-9703-C646-A627-5AB48B2EFDC3}">
      <dgm:prSet/>
      <dgm:spPr/>
      <dgm:t>
        <a:bodyPr/>
        <a:lstStyle/>
        <a:p>
          <a:endParaRPr lang="en-GB" sz="1400">
            <a:latin typeface="Montserrat" pitchFamily="2" charset="77"/>
          </a:endParaRPr>
        </a:p>
      </dgm:t>
    </dgm:pt>
    <dgm:pt modelId="{DF3BFDB4-7838-6F40-8A97-14756F2E8F37}" type="parTrans" cxnId="{91698AB0-9703-C646-A627-5AB48B2EFDC3}">
      <dgm:prSet/>
      <dgm:spPr/>
      <dgm:t>
        <a:bodyPr/>
        <a:lstStyle/>
        <a:p>
          <a:endParaRPr lang="en-GB" sz="1000">
            <a:latin typeface="Montserrat" pitchFamily="2" charset="77"/>
          </a:endParaRPr>
        </a:p>
      </dgm:t>
    </dgm:pt>
    <dgm:pt modelId="{B0218CF8-44DD-814E-BA45-4C89D4B9721B}">
      <dgm:prSet phldrT="[Tekst]" custT="1"/>
      <dgm:spPr>
        <a:solidFill>
          <a:srgbClr val="AFC6DB"/>
        </a:solidFill>
      </dgm:spPr>
      <dgm:t>
        <a:bodyPr/>
        <a:lstStyle/>
        <a:p>
          <a:r>
            <a:rPr lang="en-GB" sz="1200" dirty="0">
              <a:latin typeface="Montserrat" pitchFamily="2" charset="77"/>
            </a:rPr>
            <a:t>Trade fairs &amp; congresses</a:t>
          </a:r>
        </a:p>
      </dgm:t>
    </dgm:pt>
    <dgm:pt modelId="{5064B35E-2964-DC4D-B42F-B3BA0B09A724}" type="sibTrans" cxnId="{D0D42F02-3D87-654F-95D8-F74965E4EDF4}">
      <dgm:prSet/>
      <dgm:spPr/>
      <dgm:t>
        <a:bodyPr/>
        <a:lstStyle/>
        <a:p>
          <a:endParaRPr lang="en-GB"/>
        </a:p>
      </dgm:t>
    </dgm:pt>
    <dgm:pt modelId="{0CDA908D-0C86-1640-A8FB-5A31E326D1D6}" type="parTrans" cxnId="{D0D42F02-3D87-654F-95D8-F74965E4EDF4}">
      <dgm:prSet/>
      <dgm:spPr/>
      <dgm:t>
        <a:bodyPr/>
        <a:lstStyle/>
        <a:p>
          <a:endParaRPr lang="en-GB" sz="1000"/>
        </a:p>
      </dgm:t>
    </dgm:pt>
    <dgm:pt modelId="{714D990F-688A-754E-81CC-3CFD15241905}">
      <dgm:prSet phldrT="[Tekst]" custT="1"/>
      <dgm:spPr>
        <a:solidFill>
          <a:srgbClr val="AFC6DB"/>
        </a:solidFill>
      </dgm:spPr>
      <dgm:t>
        <a:bodyPr/>
        <a:lstStyle/>
        <a:p>
          <a:r>
            <a:rPr lang="en-GB" sz="1200" b="0" i="0" u="none" dirty="0">
              <a:latin typeface="Montserrat" pitchFamily="2" charset="0"/>
            </a:rPr>
            <a:t>Symposia</a:t>
          </a:r>
          <a:r>
            <a:rPr lang="en-GB" sz="1200" dirty="0">
              <a:latin typeface="Montserrat" pitchFamily="2" charset="0"/>
            </a:rPr>
            <a:t>, presentations &amp; theme days</a:t>
          </a:r>
        </a:p>
      </dgm:t>
    </dgm:pt>
    <dgm:pt modelId="{4CFFF6B8-ED5C-A048-8490-AFFA6AB63B21}" type="sibTrans" cxnId="{DF3488BA-9762-6C47-8505-E21922BDA5B8}">
      <dgm:prSet/>
      <dgm:spPr/>
      <dgm:t>
        <a:bodyPr/>
        <a:lstStyle/>
        <a:p>
          <a:endParaRPr lang="en-GB" sz="1400">
            <a:latin typeface="Montserrat" pitchFamily="2" charset="77"/>
          </a:endParaRPr>
        </a:p>
      </dgm:t>
    </dgm:pt>
    <dgm:pt modelId="{02526C66-EF02-A843-899B-BA913F57D187}" type="parTrans" cxnId="{DF3488BA-9762-6C47-8505-E21922BDA5B8}">
      <dgm:prSet/>
      <dgm:spPr/>
      <dgm:t>
        <a:bodyPr/>
        <a:lstStyle/>
        <a:p>
          <a:endParaRPr lang="en-GB" sz="1000">
            <a:latin typeface="Montserrat" pitchFamily="2" charset="77"/>
          </a:endParaRPr>
        </a:p>
      </dgm:t>
    </dgm:pt>
    <dgm:pt modelId="{8E920FA0-06C2-B84B-984C-E731EA60B5DA}">
      <dgm:prSet phldrT="[Tekst]" custT="1"/>
      <dgm:spPr>
        <a:solidFill>
          <a:srgbClr val="AFC6DB"/>
        </a:solidFill>
      </dgm:spPr>
      <dgm:t>
        <a:bodyPr/>
        <a:lstStyle/>
        <a:p>
          <a:r>
            <a:rPr lang="en-GB" sz="1200" dirty="0">
              <a:latin typeface="Montserrat" pitchFamily="2" charset="77"/>
            </a:rPr>
            <a:t>Masterclasses, </a:t>
          </a:r>
          <a:r>
            <a:rPr lang="en-GB" sz="1200" dirty="0" err="1">
              <a:latin typeface="Montserrat" pitchFamily="2" charset="77"/>
            </a:rPr>
            <a:t>webinars</a:t>
          </a:r>
          <a:r>
            <a:rPr lang="en-GB" sz="1200" dirty="0">
              <a:latin typeface="Montserrat" pitchFamily="2" charset="77"/>
            </a:rPr>
            <a:t> &amp; lectures</a:t>
          </a:r>
        </a:p>
      </dgm:t>
    </dgm:pt>
    <dgm:pt modelId="{CFB6B863-33F3-8B4C-816D-BEB353FD8B06}" type="sibTrans" cxnId="{FBB71902-C8AF-164F-B184-75DAACEEB476}">
      <dgm:prSet/>
      <dgm:spPr/>
      <dgm:t>
        <a:bodyPr/>
        <a:lstStyle/>
        <a:p>
          <a:endParaRPr lang="en-GB"/>
        </a:p>
      </dgm:t>
    </dgm:pt>
    <dgm:pt modelId="{9D0D2908-F67E-3E40-AB5D-B4AAB8AD573D}" type="parTrans" cxnId="{FBB71902-C8AF-164F-B184-75DAACEEB476}">
      <dgm:prSet/>
      <dgm:spPr/>
      <dgm:t>
        <a:bodyPr/>
        <a:lstStyle/>
        <a:p>
          <a:endParaRPr lang="en-GB" sz="1000"/>
        </a:p>
      </dgm:t>
    </dgm:pt>
    <dgm:pt modelId="{74F64389-D5A8-CF43-8C5D-0E98995928C2}">
      <dgm:prSet phldrT="[Tekst]" custT="1"/>
      <dgm:spPr>
        <a:solidFill>
          <a:srgbClr val="AFC6DB"/>
        </a:solidFill>
      </dgm:spPr>
      <dgm:t>
        <a:bodyPr/>
        <a:lstStyle/>
        <a:p>
          <a:r>
            <a:rPr lang="en-GB" sz="1200" dirty="0">
              <a:latin typeface="Montserrat" pitchFamily="2" charset="77"/>
            </a:rPr>
            <a:t>Drinks, online &amp; offline networking</a:t>
          </a:r>
        </a:p>
      </dgm:t>
    </dgm:pt>
    <dgm:pt modelId="{D58EA3C7-F957-784B-AFDF-CA27320E6532}" type="sibTrans" cxnId="{A2F1EB62-54B2-084A-B333-CBC0E544250A}">
      <dgm:prSet/>
      <dgm:spPr/>
      <dgm:t>
        <a:bodyPr/>
        <a:lstStyle/>
        <a:p>
          <a:endParaRPr lang="en-GB"/>
        </a:p>
      </dgm:t>
    </dgm:pt>
    <dgm:pt modelId="{A5EA97F2-FF25-4546-8254-11A583696823}" type="parTrans" cxnId="{A2F1EB62-54B2-084A-B333-CBC0E544250A}">
      <dgm:prSet/>
      <dgm:spPr/>
      <dgm:t>
        <a:bodyPr/>
        <a:lstStyle/>
        <a:p>
          <a:endParaRPr lang="en-GB" sz="1000"/>
        </a:p>
      </dgm:t>
    </dgm:pt>
    <dgm:pt modelId="{7A1B2DB9-7D3A-F247-BCB5-1EFFF316A617}">
      <dgm:prSet phldrT="[Tekst]" custT="1"/>
      <dgm:spPr>
        <a:solidFill>
          <a:srgbClr val="AFC6DB"/>
        </a:solidFill>
      </dgm:spPr>
      <dgm:t>
        <a:bodyPr/>
        <a:lstStyle/>
        <a:p>
          <a:r>
            <a:rPr lang="en-GB" sz="1200" dirty="0">
              <a:latin typeface="Montserrat" pitchFamily="2" charset="0"/>
            </a:rPr>
            <a:t>KIVI Annual Congress</a:t>
          </a:r>
          <a:br>
            <a:rPr lang="en-GB" sz="1200" dirty="0">
              <a:latin typeface="Montserrat" pitchFamily="2" charset="0"/>
            </a:rPr>
          </a:br>
          <a:r>
            <a:rPr lang="en-GB" sz="1200" dirty="0">
              <a:latin typeface="Montserrat" pitchFamily="2" charset="0"/>
            </a:rPr>
            <a:t>&amp; Prince Friso Engineering Award</a:t>
          </a:r>
        </a:p>
      </dgm:t>
    </dgm:pt>
    <dgm:pt modelId="{CCB4288D-17B5-B148-8677-3B3AF6BA9D3E}" type="sibTrans" cxnId="{7627A76A-ED72-544E-BA8B-31F01CE1D987}">
      <dgm:prSet/>
      <dgm:spPr/>
      <dgm:t>
        <a:bodyPr/>
        <a:lstStyle/>
        <a:p>
          <a:endParaRPr lang="en-GB"/>
        </a:p>
      </dgm:t>
    </dgm:pt>
    <dgm:pt modelId="{6E820688-13E8-B549-A275-DEC691FEB319}" type="parTrans" cxnId="{7627A76A-ED72-544E-BA8B-31F01CE1D987}">
      <dgm:prSet/>
      <dgm:spPr/>
      <dgm:t>
        <a:bodyPr/>
        <a:lstStyle/>
        <a:p>
          <a:endParaRPr lang="en-GB" sz="1000"/>
        </a:p>
      </dgm:t>
    </dgm:pt>
    <dgm:pt modelId="{91F22E07-93C5-B84E-A032-BA778DC2EFB5}">
      <dgm:prSet phldrT="[Tekst]" custT="1"/>
      <dgm:spPr>
        <a:solidFill>
          <a:srgbClr val="AFC6DB"/>
        </a:solidFill>
      </dgm:spPr>
      <dgm:t>
        <a:bodyPr/>
        <a:lstStyle/>
        <a:p>
          <a:r>
            <a:rPr lang="en-GB" sz="1200" dirty="0" err="1">
              <a:latin typeface="Montserrat" pitchFamily="2" charset="77"/>
            </a:rPr>
            <a:t>Round-table</a:t>
          </a:r>
          <a:r>
            <a:rPr lang="en-GB" sz="1200" dirty="0">
              <a:latin typeface="Montserrat" pitchFamily="2" charset="77"/>
            </a:rPr>
            <a:t> discussions &amp; debates </a:t>
          </a:r>
        </a:p>
      </dgm:t>
    </dgm:pt>
    <dgm:pt modelId="{15773FF9-37B1-524A-973F-46B7135F6183}" type="sibTrans" cxnId="{60731208-58ED-E747-AC39-095404A76102}">
      <dgm:prSet/>
      <dgm:spPr/>
      <dgm:t>
        <a:bodyPr/>
        <a:lstStyle/>
        <a:p>
          <a:endParaRPr lang="en-GB"/>
        </a:p>
      </dgm:t>
    </dgm:pt>
    <dgm:pt modelId="{3E3DD719-CA19-7B4F-826C-598579DE44D6}" type="parTrans" cxnId="{60731208-58ED-E747-AC39-095404A76102}">
      <dgm:prSet/>
      <dgm:spPr/>
      <dgm:t>
        <a:bodyPr/>
        <a:lstStyle/>
        <a:p>
          <a:endParaRPr lang="en-GB" sz="1000"/>
        </a:p>
      </dgm:t>
    </dgm:pt>
    <dgm:pt modelId="{A29FD7D4-F138-D34F-98B5-08E7B117E248}" type="pres">
      <dgm:prSet presAssocID="{6A306CFC-9E23-8C4F-8201-E465EDC2DE4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56C52A2-59A7-6646-849E-796BCEB31666}" type="pres">
      <dgm:prSet presAssocID="{A370640B-CD7B-204D-8ECC-9E4FB1B308F9}" presName="singleCycle" presStyleCnt="0"/>
      <dgm:spPr/>
    </dgm:pt>
    <dgm:pt modelId="{ACA9E3A2-5A38-D043-ACFA-1F16183A9745}" type="pres">
      <dgm:prSet presAssocID="{A370640B-CD7B-204D-8ECC-9E4FB1B308F9}" presName="singleCenter" presStyleLbl="node1" presStyleIdx="0" presStyleCnt="8" custScaleX="121000" custScaleY="121000">
        <dgm:presLayoutVars>
          <dgm:chMax val="7"/>
          <dgm:chPref val="7"/>
        </dgm:presLayoutVars>
      </dgm:prSet>
      <dgm:spPr>
        <a:prstGeom prst="rect">
          <a:avLst/>
        </a:prstGeom>
      </dgm:spPr>
    </dgm:pt>
    <dgm:pt modelId="{0C3D6E8F-BD2E-F042-BD00-8016BB6522FF}" type="pres">
      <dgm:prSet presAssocID="{DF3BFDB4-7838-6F40-8A97-14756F2E8F37}" presName="Name56" presStyleLbl="parChTrans1D2" presStyleIdx="0" presStyleCnt="7"/>
      <dgm:spPr/>
    </dgm:pt>
    <dgm:pt modelId="{ADB5F838-E81A-6B4F-A29D-2BC0ECDE0240}" type="pres">
      <dgm:prSet presAssocID="{3A03ACA8-0CDC-6C4B-BDA2-F7605DC99AAC}" presName="text0" presStyleLbl="node1" presStyleIdx="1" presStyleCnt="8" custScaleX="163901" custScaleY="121000">
        <dgm:presLayoutVars>
          <dgm:bulletEnabled val="1"/>
        </dgm:presLayoutVars>
      </dgm:prSet>
      <dgm:spPr>
        <a:prstGeom prst="rect">
          <a:avLst/>
        </a:prstGeom>
      </dgm:spPr>
    </dgm:pt>
    <dgm:pt modelId="{E3B7996C-930C-914E-80FC-CE04CD6B5FDB}" type="pres">
      <dgm:prSet presAssocID="{0CDA908D-0C86-1640-A8FB-5A31E326D1D6}" presName="Name56" presStyleLbl="parChTrans1D2" presStyleIdx="1" presStyleCnt="7"/>
      <dgm:spPr/>
    </dgm:pt>
    <dgm:pt modelId="{3E6CD0CB-D23D-B642-9BE9-D3AFC8201B9E}" type="pres">
      <dgm:prSet presAssocID="{B0218CF8-44DD-814E-BA45-4C89D4B9721B}" presName="text0" presStyleLbl="node1" presStyleIdx="2" presStyleCnt="8" custScaleX="133100" custScaleY="121000" custRadScaleRad="136941" custRadScaleInc="26529">
        <dgm:presLayoutVars>
          <dgm:bulletEnabled val="1"/>
        </dgm:presLayoutVars>
      </dgm:prSet>
      <dgm:spPr>
        <a:prstGeom prst="rect">
          <a:avLst/>
        </a:prstGeom>
      </dgm:spPr>
    </dgm:pt>
    <dgm:pt modelId="{2CE60815-9F19-DE42-9C75-065250311C09}" type="pres">
      <dgm:prSet presAssocID="{02526C66-EF02-A843-899B-BA913F57D187}" presName="Name56" presStyleLbl="parChTrans1D2" presStyleIdx="2" presStyleCnt="7"/>
      <dgm:spPr/>
    </dgm:pt>
    <dgm:pt modelId="{4E1C6F1C-1421-E440-8DC6-252407BE3F8F}" type="pres">
      <dgm:prSet presAssocID="{714D990F-688A-754E-81CC-3CFD15241905}" presName="text0" presStyleLbl="node1" presStyleIdx="3" presStyleCnt="8" custScaleX="133100" custScaleY="121000" custRadScaleRad="128894" custRadScaleInc="-11340">
        <dgm:presLayoutVars>
          <dgm:bulletEnabled val="1"/>
        </dgm:presLayoutVars>
      </dgm:prSet>
      <dgm:spPr>
        <a:prstGeom prst="rect">
          <a:avLst/>
        </a:prstGeom>
      </dgm:spPr>
    </dgm:pt>
    <dgm:pt modelId="{6E5BD4B9-717B-DB49-9EAE-B36FB8539AEC}" type="pres">
      <dgm:prSet presAssocID="{9D0D2908-F67E-3E40-AB5D-B4AAB8AD573D}" presName="Name56" presStyleLbl="parChTrans1D2" presStyleIdx="3" presStyleCnt="7"/>
      <dgm:spPr/>
    </dgm:pt>
    <dgm:pt modelId="{F667308B-1B27-4B47-9B8B-9C441306EB2A}" type="pres">
      <dgm:prSet presAssocID="{8E920FA0-06C2-B84B-984C-E731EA60B5DA}" presName="text0" presStyleLbl="node1" presStyleIdx="4" presStyleCnt="8" custScaleX="133100" custScaleY="121000" custRadScaleRad="110570" custRadScaleInc="-35432">
        <dgm:presLayoutVars>
          <dgm:bulletEnabled val="1"/>
        </dgm:presLayoutVars>
      </dgm:prSet>
      <dgm:spPr>
        <a:prstGeom prst="rect">
          <a:avLst/>
        </a:prstGeom>
      </dgm:spPr>
    </dgm:pt>
    <dgm:pt modelId="{23B50CF7-772B-A843-BBAC-DF9538E5C21C}" type="pres">
      <dgm:prSet presAssocID="{A5EA97F2-FF25-4546-8254-11A583696823}" presName="Name56" presStyleLbl="parChTrans1D2" presStyleIdx="4" presStyleCnt="7"/>
      <dgm:spPr/>
    </dgm:pt>
    <dgm:pt modelId="{64B401B1-4B40-EB4B-9C18-2F54DA62376E}" type="pres">
      <dgm:prSet presAssocID="{74F64389-D5A8-CF43-8C5D-0E98995928C2}" presName="text0" presStyleLbl="node1" presStyleIdx="5" presStyleCnt="8" custScaleX="133100" custScaleY="121000" custRadScaleRad="104724" custRadScaleInc="29387">
        <dgm:presLayoutVars>
          <dgm:bulletEnabled val="1"/>
        </dgm:presLayoutVars>
      </dgm:prSet>
      <dgm:spPr>
        <a:prstGeom prst="rect">
          <a:avLst/>
        </a:prstGeom>
      </dgm:spPr>
    </dgm:pt>
    <dgm:pt modelId="{30CAC7D6-B25E-5243-94DA-A64680C7059F}" type="pres">
      <dgm:prSet presAssocID="{6E820688-13E8-B549-A275-DEC691FEB319}" presName="Name56" presStyleLbl="parChTrans1D2" presStyleIdx="5" presStyleCnt="7"/>
      <dgm:spPr/>
    </dgm:pt>
    <dgm:pt modelId="{DC053779-3CEE-AB42-A2DF-47825BE80F85}" type="pres">
      <dgm:prSet presAssocID="{7A1B2DB9-7D3A-F247-BCB5-1EFFF316A617}" presName="text0" presStyleLbl="node1" presStyleIdx="6" presStyleCnt="8" custScaleX="170451" custScaleY="121000" custRadScaleRad="132413" custRadScaleInc="13520">
        <dgm:presLayoutVars>
          <dgm:bulletEnabled val="1"/>
        </dgm:presLayoutVars>
      </dgm:prSet>
      <dgm:spPr>
        <a:prstGeom prst="rect">
          <a:avLst/>
        </a:prstGeom>
      </dgm:spPr>
    </dgm:pt>
    <dgm:pt modelId="{E61E9185-3A81-8343-BA25-49E6B98494D3}" type="pres">
      <dgm:prSet presAssocID="{3E3DD719-CA19-7B4F-826C-598579DE44D6}" presName="Name56" presStyleLbl="parChTrans1D2" presStyleIdx="6" presStyleCnt="7"/>
      <dgm:spPr/>
    </dgm:pt>
    <dgm:pt modelId="{2B6AC232-0706-8347-9DFE-93450A13C03A}" type="pres">
      <dgm:prSet presAssocID="{91F22E07-93C5-B84E-A032-BA778DC2EFB5}" presName="text0" presStyleLbl="node1" presStyleIdx="7" presStyleCnt="8" custScaleX="133100" custScaleY="121000" custRadScaleRad="146483" custRadScaleInc="-25992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FBB71902-C8AF-164F-B184-75DAACEEB476}" srcId="{A370640B-CD7B-204D-8ECC-9E4FB1B308F9}" destId="{8E920FA0-06C2-B84B-984C-E731EA60B5DA}" srcOrd="3" destOrd="0" parTransId="{9D0D2908-F67E-3E40-AB5D-B4AAB8AD573D}" sibTransId="{CFB6B863-33F3-8B4C-816D-BEB353FD8B06}"/>
    <dgm:cxn modelId="{D0D42F02-3D87-654F-95D8-F74965E4EDF4}" srcId="{A370640B-CD7B-204D-8ECC-9E4FB1B308F9}" destId="{B0218CF8-44DD-814E-BA45-4C89D4B9721B}" srcOrd="1" destOrd="0" parTransId="{0CDA908D-0C86-1640-A8FB-5A31E326D1D6}" sibTransId="{5064B35E-2964-DC4D-B42F-B3BA0B09A724}"/>
    <dgm:cxn modelId="{60731208-58ED-E747-AC39-095404A76102}" srcId="{A370640B-CD7B-204D-8ECC-9E4FB1B308F9}" destId="{91F22E07-93C5-B84E-A032-BA778DC2EFB5}" srcOrd="6" destOrd="0" parTransId="{3E3DD719-CA19-7B4F-826C-598579DE44D6}" sibTransId="{15773FF9-37B1-524A-973F-46B7135F6183}"/>
    <dgm:cxn modelId="{1BB6A324-A6B7-0D40-8A06-82E36570A402}" type="presOf" srcId="{0CDA908D-0C86-1640-A8FB-5A31E326D1D6}" destId="{E3B7996C-930C-914E-80FC-CE04CD6B5FDB}" srcOrd="0" destOrd="0" presId="urn:microsoft.com/office/officeart/2008/layout/RadialCluster"/>
    <dgm:cxn modelId="{A824BE2F-B80E-0848-819A-34494BABCDD3}" type="presOf" srcId="{7A1B2DB9-7D3A-F247-BCB5-1EFFF316A617}" destId="{DC053779-3CEE-AB42-A2DF-47825BE80F85}" srcOrd="0" destOrd="0" presId="urn:microsoft.com/office/officeart/2008/layout/RadialCluster"/>
    <dgm:cxn modelId="{2DCEF940-2220-9748-BEC3-B7DF3D5A0AE1}" type="presOf" srcId="{8E920FA0-06C2-B84B-984C-E731EA60B5DA}" destId="{F667308B-1B27-4B47-9B8B-9C441306EB2A}" srcOrd="0" destOrd="0" presId="urn:microsoft.com/office/officeart/2008/layout/RadialCluster"/>
    <dgm:cxn modelId="{DE554D5E-1B64-1F49-9CD3-798276D73DDC}" type="presOf" srcId="{9D0D2908-F67E-3E40-AB5D-B4AAB8AD573D}" destId="{6E5BD4B9-717B-DB49-9EAE-B36FB8539AEC}" srcOrd="0" destOrd="0" presId="urn:microsoft.com/office/officeart/2008/layout/RadialCluster"/>
    <dgm:cxn modelId="{A2F1EB62-54B2-084A-B333-CBC0E544250A}" srcId="{A370640B-CD7B-204D-8ECC-9E4FB1B308F9}" destId="{74F64389-D5A8-CF43-8C5D-0E98995928C2}" srcOrd="4" destOrd="0" parTransId="{A5EA97F2-FF25-4546-8254-11A583696823}" sibTransId="{D58EA3C7-F957-784B-AFDF-CA27320E6532}"/>
    <dgm:cxn modelId="{38D29068-AF95-B042-A11E-E5597B550DD3}" type="presOf" srcId="{B0218CF8-44DD-814E-BA45-4C89D4B9721B}" destId="{3E6CD0CB-D23D-B642-9BE9-D3AFC8201B9E}" srcOrd="0" destOrd="0" presId="urn:microsoft.com/office/officeart/2008/layout/RadialCluster"/>
    <dgm:cxn modelId="{7627A76A-ED72-544E-BA8B-31F01CE1D987}" srcId="{A370640B-CD7B-204D-8ECC-9E4FB1B308F9}" destId="{7A1B2DB9-7D3A-F247-BCB5-1EFFF316A617}" srcOrd="5" destOrd="0" parTransId="{6E820688-13E8-B549-A275-DEC691FEB319}" sibTransId="{CCB4288D-17B5-B148-8677-3B3AF6BA9D3E}"/>
    <dgm:cxn modelId="{77FA816D-F2A6-CC49-B796-843C51ED5106}" type="presOf" srcId="{714D990F-688A-754E-81CC-3CFD15241905}" destId="{4E1C6F1C-1421-E440-8DC6-252407BE3F8F}" srcOrd="0" destOrd="0" presId="urn:microsoft.com/office/officeart/2008/layout/RadialCluster"/>
    <dgm:cxn modelId="{9F89B86D-4172-1641-A803-E937D8E21C14}" type="presOf" srcId="{DF3BFDB4-7838-6F40-8A97-14756F2E8F37}" destId="{0C3D6E8F-BD2E-F042-BD00-8016BB6522FF}" srcOrd="0" destOrd="0" presId="urn:microsoft.com/office/officeart/2008/layout/RadialCluster"/>
    <dgm:cxn modelId="{9F60276F-6AB6-0C44-A42A-F051498C12CD}" type="presOf" srcId="{3A03ACA8-0CDC-6C4B-BDA2-F7605DC99AAC}" destId="{ADB5F838-E81A-6B4F-A29D-2BC0ECDE0240}" srcOrd="0" destOrd="0" presId="urn:microsoft.com/office/officeart/2008/layout/RadialCluster"/>
    <dgm:cxn modelId="{8B466050-04C2-2642-BCA2-9430A994D38F}" type="presOf" srcId="{91F22E07-93C5-B84E-A032-BA778DC2EFB5}" destId="{2B6AC232-0706-8347-9DFE-93450A13C03A}" srcOrd="0" destOrd="0" presId="urn:microsoft.com/office/officeart/2008/layout/RadialCluster"/>
    <dgm:cxn modelId="{7839A072-BCAF-BF42-8FC3-98AD4AB41477}" type="presOf" srcId="{02526C66-EF02-A843-899B-BA913F57D187}" destId="{2CE60815-9F19-DE42-9C75-065250311C09}" srcOrd="0" destOrd="0" presId="urn:microsoft.com/office/officeart/2008/layout/RadialCluster"/>
    <dgm:cxn modelId="{9D73DC79-5925-8142-8372-30CB4EEBFCC0}" type="presOf" srcId="{A370640B-CD7B-204D-8ECC-9E4FB1B308F9}" destId="{ACA9E3A2-5A38-D043-ACFA-1F16183A9745}" srcOrd="0" destOrd="0" presId="urn:microsoft.com/office/officeart/2008/layout/RadialCluster"/>
    <dgm:cxn modelId="{6F5981A9-C3A2-5946-B62B-775FBBB3013E}" type="presOf" srcId="{3E3DD719-CA19-7B4F-826C-598579DE44D6}" destId="{E61E9185-3A81-8343-BA25-49E6B98494D3}" srcOrd="0" destOrd="0" presId="urn:microsoft.com/office/officeart/2008/layout/RadialCluster"/>
    <dgm:cxn modelId="{91698AB0-9703-C646-A627-5AB48B2EFDC3}" srcId="{A370640B-CD7B-204D-8ECC-9E4FB1B308F9}" destId="{3A03ACA8-0CDC-6C4B-BDA2-F7605DC99AAC}" srcOrd="0" destOrd="0" parTransId="{DF3BFDB4-7838-6F40-8A97-14756F2E8F37}" sibTransId="{0B04EF4D-79BB-6246-B0E5-5CA968955957}"/>
    <dgm:cxn modelId="{3A4D49B8-2448-EF49-9B02-5AE7CD3CE2F4}" srcId="{6A306CFC-9E23-8C4F-8201-E465EDC2DE4E}" destId="{A370640B-CD7B-204D-8ECC-9E4FB1B308F9}" srcOrd="0" destOrd="0" parTransId="{0CB5F0E6-5643-8747-B5BC-8B88EE3BE08C}" sibTransId="{7CDC607F-0156-8E4B-98D0-D265AA391F9A}"/>
    <dgm:cxn modelId="{DF3488BA-9762-6C47-8505-E21922BDA5B8}" srcId="{A370640B-CD7B-204D-8ECC-9E4FB1B308F9}" destId="{714D990F-688A-754E-81CC-3CFD15241905}" srcOrd="2" destOrd="0" parTransId="{02526C66-EF02-A843-899B-BA913F57D187}" sibTransId="{4CFFF6B8-ED5C-A048-8490-AFFA6AB63B21}"/>
    <dgm:cxn modelId="{A4EF75D9-712C-3A41-8254-FB08EC002181}" type="presOf" srcId="{74F64389-D5A8-CF43-8C5D-0E98995928C2}" destId="{64B401B1-4B40-EB4B-9C18-2F54DA62376E}" srcOrd="0" destOrd="0" presId="urn:microsoft.com/office/officeart/2008/layout/RadialCluster"/>
    <dgm:cxn modelId="{1617D7E7-FF5D-3D43-BECC-0E3B529EAED2}" type="presOf" srcId="{A5EA97F2-FF25-4546-8254-11A583696823}" destId="{23B50CF7-772B-A843-BBAC-DF9538E5C21C}" srcOrd="0" destOrd="0" presId="urn:microsoft.com/office/officeart/2008/layout/RadialCluster"/>
    <dgm:cxn modelId="{83D851F2-7D6D-A048-84CE-A5EC219CDA29}" type="presOf" srcId="{6A306CFC-9E23-8C4F-8201-E465EDC2DE4E}" destId="{A29FD7D4-F138-D34F-98B5-08E7B117E248}" srcOrd="0" destOrd="0" presId="urn:microsoft.com/office/officeart/2008/layout/RadialCluster"/>
    <dgm:cxn modelId="{182A23F7-A718-CD4D-BDDC-6D5BAE75E55C}" type="presOf" srcId="{6E820688-13E8-B549-A275-DEC691FEB319}" destId="{30CAC7D6-B25E-5243-94DA-A64680C7059F}" srcOrd="0" destOrd="0" presId="urn:microsoft.com/office/officeart/2008/layout/RadialCluster"/>
    <dgm:cxn modelId="{BD82DE0E-DAE3-C842-ABCB-738C41F8966C}" type="presParOf" srcId="{A29FD7D4-F138-D34F-98B5-08E7B117E248}" destId="{956C52A2-59A7-6646-849E-796BCEB31666}" srcOrd="0" destOrd="0" presId="urn:microsoft.com/office/officeart/2008/layout/RadialCluster"/>
    <dgm:cxn modelId="{D514CF92-A7AC-FF4F-920B-C130AB0ED9D2}" type="presParOf" srcId="{956C52A2-59A7-6646-849E-796BCEB31666}" destId="{ACA9E3A2-5A38-D043-ACFA-1F16183A9745}" srcOrd="0" destOrd="0" presId="urn:microsoft.com/office/officeart/2008/layout/RadialCluster"/>
    <dgm:cxn modelId="{438F7867-AFD5-8C47-A01A-D8639F4F2031}" type="presParOf" srcId="{956C52A2-59A7-6646-849E-796BCEB31666}" destId="{0C3D6E8F-BD2E-F042-BD00-8016BB6522FF}" srcOrd="1" destOrd="0" presId="urn:microsoft.com/office/officeart/2008/layout/RadialCluster"/>
    <dgm:cxn modelId="{47FB4A4F-9FBF-D34D-8F1F-D487FFCD89FE}" type="presParOf" srcId="{956C52A2-59A7-6646-849E-796BCEB31666}" destId="{ADB5F838-E81A-6B4F-A29D-2BC0ECDE0240}" srcOrd="2" destOrd="0" presId="urn:microsoft.com/office/officeart/2008/layout/RadialCluster"/>
    <dgm:cxn modelId="{07AD2336-D8A8-EF4A-89B4-7430070F346C}" type="presParOf" srcId="{956C52A2-59A7-6646-849E-796BCEB31666}" destId="{E3B7996C-930C-914E-80FC-CE04CD6B5FDB}" srcOrd="3" destOrd="0" presId="urn:microsoft.com/office/officeart/2008/layout/RadialCluster"/>
    <dgm:cxn modelId="{60EC54F9-FA61-2245-9CB8-2CB6CF90412F}" type="presParOf" srcId="{956C52A2-59A7-6646-849E-796BCEB31666}" destId="{3E6CD0CB-D23D-B642-9BE9-D3AFC8201B9E}" srcOrd="4" destOrd="0" presId="urn:microsoft.com/office/officeart/2008/layout/RadialCluster"/>
    <dgm:cxn modelId="{FD4F1636-B260-6048-89C4-B29E98289B79}" type="presParOf" srcId="{956C52A2-59A7-6646-849E-796BCEB31666}" destId="{2CE60815-9F19-DE42-9C75-065250311C09}" srcOrd="5" destOrd="0" presId="urn:microsoft.com/office/officeart/2008/layout/RadialCluster"/>
    <dgm:cxn modelId="{26B37862-504E-0B4B-9895-C05318AA0E22}" type="presParOf" srcId="{956C52A2-59A7-6646-849E-796BCEB31666}" destId="{4E1C6F1C-1421-E440-8DC6-252407BE3F8F}" srcOrd="6" destOrd="0" presId="urn:microsoft.com/office/officeart/2008/layout/RadialCluster"/>
    <dgm:cxn modelId="{A2C2C6FA-1D67-3F4B-A036-AC621E0BD32F}" type="presParOf" srcId="{956C52A2-59A7-6646-849E-796BCEB31666}" destId="{6E5BD4B9-717B-DB49-9EAE-B36FB8539AEC}" srcOrd="7" destOrd="0" presId="urn:microsoft.com/office/officeart/2008/layout/RadialCluster"/>
    <dgm:cxn modelId="{ACB30373-5B03-9045-A67F-C838429BE57A}" type="presParOf" srcId="{956C52A2-59A7-6646-849E-796BCEB31666}" destId="{F667308B-1B27-4B47-9B8B-9C441306EB2A}" srcOrd="8" destOrd="0" presId="urn:microsoft.com/office/officeart/2008/layout/RadialCluster"/>
    <dgm:cxn modelId="{09F49E18-583A-6147-ADF3-985D7CC165E4}" type="presParOf" srcId="{956C52A2-59A7-6646-849E-796BCEB31666}" destId="{23B50CF7-772B-A843-BBAC-DF9538E5C21C}" srcOrd="9" destOrd="0" presId="urn:microsoft.com/office/officeart/2008/layout/RadialCluster"/>
    <dgm:cxn modelId="{9776915D-FB90-7542-83EF-9F51FF8B3197}" type="presParOf" srcId="{956C52A2-59A7-6646-849E-796BCEB31666}" destId="{64B401B1-4B40-EB4B-9C18-2F54DA62376E}" srcOrd="10" destOrd="0" presId="urn:microsoft.com/office/officeart/2008/layout/RadialCluster"/>
    <dgm:cxn modelId="{C51902A4-43CF-0E4A-935A-C59E63BF32ED}" type="presParOf" srcId="{956C52A2-59A7-6646-849E-796BCEB31666}" destId="{30CAC7D6-B25E-5243-94DA-A64680C7059F}" srcOrd="11" destOrd="0" presId="urn:microsoft.com/office/officeart/2008/layout/RadialCluster"/>
    <dgm:cxn modelId="{42A10C63-6B84-B043-B12F-3A1483A3F8F3}" type="presParOf" srcId="{956C52A2-59A7-6646-849E-796BCEB31666}" destId="{DC053779-3CEE-AB42-A2DF-47825BE80F85}" srcOrd="12" destOrd="0" presId="urn:microsoft.com/office/officeart/2008/layout/RadialCluster"/>
    <dgm:cxn modelId="{F804B690-304F-C64B-8439-6D2092E56E00}" type="presParOf" srcId="{956C52A2-59A7-6646-849E-796BCEB31666}" destId="{E61E9185-3A81-8343-BA25-49E6B98494D3}" srcOrd="13" destOrd="0" presId="urn:microsoft.com/office/officeart/2008/layout/RadialCluster"/>
    <dgm:cxn modelId="{3A431EAF-E347-2440-858E-381BF2D01446}" type="presParOf" srcId="{956C52A2-59A7-6646-849E-796BCEB31666}" destId="{2B6AC232-0706-8347-9DFE-93450A13C03A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C69B61-0477-6D43-8831-190CB4486DF8}">
      <dsp:nvSpPr>
        <dsp:cNvPr id="0" name=""/>
        <dsp:cNvSpPr/>
      </dsp:nvSpPr>
      <dsp:spPr>
        <a:xfrm>
          <a:off x="4360076" y="1757247"/>
          <a:ext cx="1649765" cy="16497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0" b="1" i="0" kern="1200">
            <a:latin typeface="Montserrat"/>
          </a:endParaRPr>
        </a:p>
      </dsp:txBody>
      <dsp:txXfrm>
        <a:off x="4360076" y="1757247"/>
        <a:ext cx="1649765" cy="1649765"/>
      </dsp:txXfrm>
    </dsp:sp>
    <dsp:sp modelId="{4F89FD19-6FB1-694B-9282-F276C96EA8D0}">
      <dsp:nvSpPr>
        <dsp:cNvPr id="0" name=""/>
        <dsp:cNvSpPr/>
      </dsp:nvSpPr>
      <dsp:spPr>
        <a:xfrm rot="14577899">
          <a:off x="4432510" y="1604953"/>
          <a:ext cx="519080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519080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4679074" y="1603225"/>
        <a:ext cx="25954" cy="25954"/>
      </dsp:txXfrm>
    </dsp:sp>
    <dsp:sp modelId="{3682A4CE-B315-3A4E-A153-304F174FBC3D}">
      <dsp:nvSpPr>
        <dsp:cNvPr id="0" name=""/>
        <dsp:cNvSpPr/>
      </dsp:nvSpPr>
      <dsp:spPr>
        <a:xfrm>
          <a:off x="3308114" y="3745"/>
          <a:ext cx="1852518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300+ KIVI events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&amp; company visits</a:t>
          </a:r>
        </a:p>
      </dsp:txBody>
      <dsp:txXfrm>
        <a:off x="3308114" y="3745"/>
        <a:ext cx="1852518" cy="1431139"/>
      </dsp:txXfrm>
    </dsp:sp>
    <dsp:sp modelId="{CE56D2B6-8346-914F-9224-BCCE6E933C42}">
      <dsp:nvSpPr>
        <dsp:cNvPr id="0" name=""/>
        <dsp:cNvSpPr/>
      </dsp:nvSpPr>
      <dsp:spPr>
        <a:xfrm rot="18256097">
          <a:off x="5510558" y="1626537"/>
          <a:ext cx="635644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635644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812489" y="1621895"/>
        <a:ext cx="31782" cy="31782"/>
      </dsp:txXfrm>
    </dsp:sp>
    <dsp:sp modelId="{20CC6678-7E74-9C4C-A8B0-C67AF993CE12}">
      <dsp:nvSpPr>
        <dsp:cNvPr id="0" name=""/>
        <dsp:cNvSpPr/>
      </dsp:nvSpPr>
      <dsp:spPr>
        <a:xfrm>
          <a:off x="5503719" y="24927"/>
          <a:ext cx="1872047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12,000+</a:t>
          </a:r>
          <a:br>
            <a:rPr lang="en-GB" sz="1400" kern="1200" dirty="0">
              <a:latin typeface="Montserrat"/>
            </a:rPr>
          </a:br>
          <a:r>
            <a:rPr lang="en-GB" sz="1400" kern="1200" dirty="0">
              <a:latin typeface="Montserrat"/>
            </a:rPr>
            <a:t>members</a:t>
          </a:r>
        </a:p>
      </dsp:txBody>
      <dsp:txXfrm>
        <a:off x="5503719" y="24927"/>
        <a:ext cx="1872047" cy="1431139"/>
      </dsp:txXfrm>
    </dsp:sp>
    <dsp:sp modelId="{67D3487F-3D4B-604F-A452-842A1D68E7F3}">
      <dsp:nvSpPr>
        <dsp:cNvPr id="0" name=""/>
        <dsp:cNvSpPr/>
      </dsp:nvSpPr>
      <dsp:spPr>
        <a:xfrm rot="21263573">
          <a:off x="6002451" y="2419964"/>
          <a:ext cx="1439402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1439402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686167" y="2395228"/>
        <a:ext cx="71970" cy="71970"/>
      </dsp:txXfrm>
    </dsp:sp>
    <dsp:sp modelId="{F05F20DE-EB3E-E546-B8BC-DCB619D2EA49}">
      <dsp:nvSpPr>
        <dsp:cNvPr id="0" name=""/>
        <dsp:cNvSpPr/>
      </dsp:nvSpPr>
      <dsp:spPr>
        <a:xfrm>
          <a:off x="7429659" y="1549933"/>
          <a:ext cx="1960777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KIVI coaching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&amp; Academy</a:t>
          </a:r>
        </a:p>
      </dsp:txBody>
      <dsp:txXfrm>
        <a:off x="7429659" y="1549933"/>
        <a:ext cx="1960777" cy="1431139"/>
      </dsp:txXfrm>
    </dsp:sp>
    <dsp:sp modelId="{BC4DF3B4-D48E-9848-BE82-A2BB2CF9FAA7}">
      <dsp:nvSpPr>
        <dsp:cNvPr id="0" name=""/>
        <dsp:cNvSpPr/>
      </dsp:nvSpPr>
      <dsp:spPr>
        <a:xfrm rot="1896502">
          <a:off x="5807010" y="3287470"/>
          <a:ext cx="1084735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1084735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322260" y="3271601"/>
        <a:ext cx="54236" cy="54236"/>
      </dsp:txXfrm>
    </dsp:sp>
    <dsp:sp modelId="{35419CF8-6670-8A44-B89F-57E142005926}">
      <dsp:nvSpPr>
        <dsp:cNvPr id="0" name=""/>
        <dsp:cNvSpPr/>
      </dsp:nvSpPr>
      <dsp:spPr>
        <a:xfrm>
          <a:off x="6564337" y="3320504"/>
          <a:ext cx="2068009" cy="1493666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Strong multidisciplinary engineering network</a:t>
          </a:r>
        </a:p>
      </dsp:txBody>
      <dsp:txXfrm>
        <a:off x="6564337" y="3320504"/>
        <a:ext cx="2068009" cy="1493666"/>
      </dsp:txXfrm>
    </dsp:sp>
    <dsp:sp modelId="{71EE73F9-686D-AF4F-8775-D7D0C9991450}">
      <dsp:nvSpPr>
        <dsp:cNvPr id="0" name=""/>
        <dsp:cNvSpPr/>
      </dsp:nvSpPr>
      <dsp:spPr>
        <a:xfrm rot="5446124">
          <a:off x="5050406" y="3517529"/>
          <a:ext cx="243702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243702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5166164" y="3522685"/>
        <a:ext cx="12185" cy="12185"/>
      </dsp:txXfrm>
    </dsp:sp>
    <dsp:sp modelId="{823DA962-5F89-2848-8912-A0E3547FA385}">
      <dsp:nvSpPr>
        <dsp:cNvPr id="0" name=""/>
        <dsp:cNvSpPr/>
      </dsp:nvSpPr>
      <dsp:spPr>
        <a:xfrm>
          <a:off x="4109368" y="3650588"/>
          <a:ext cx="2103306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Latest news &amp;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industry insights</a:t>
          </a:r>
        </a:p>
      </dsp:txBody>
      <dsp:txXfrm>
        <a:off x="4109368" y="3650588"/>
        <a:ext cx="2103306" cy="1431139"/>
      </dsp:txXfrm>
    </dsp:sp>
    <dsp:sp modelId="{07E2FAE8-A722-614E-95A9-A2031175B85C}">
      <dsp:nvSpPr>
        <dsp:cNvPr id="0" name=""/>
        <dsp:cNvSpPr/>
      </dsp:nvSpPr>
      <dsp:spPr>
        <a:xfrm rot="9104391">
          <a:off x="3515148" y="3198896"/>
          <a:ext cx="1003025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1003025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991585" y="3185070"/>
        <a:ext cx="50151" cy="50151"/>
      </dsp:txXfrm>
    </dsp:sp>
    <dsp:sp modelId="{B3E53AC3-16AF-5842-A07C-EC4C784CDA9C}">
      <dsp:nvSpPr>
        <dsp:cNvPr id="0" name=""/>
        <dsp:cNvSpPr/>
      </dsp:nvSpPr>
      <dsp:spPr>
        <a:xfrm>
          <a:off x="1921748" y="3134294"/>
          <a:ext cx="1809688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>
              <a:latin typeface="Montserrat"/>
            </a:rPr>
            <a:t>Personal development</a:t>
          </a:r>
        </a:p>
      </dsp:txBody>
      <dsp:txXfrm>
        <a:off x="1921748" y="3134294"/>
        <a:ext cx="1809688" cy="1431139"/>
      </dsp:txXfrm>
    </dsp:sp>
    <dsp:sp modelId="{B20DB7E1-C7EB-D241-83BB-35AD3D81A032}">
      <dsp:nvSpPr>
        <dsp:cNvPr id="0" name=""/>
        <dsp:cNvSpPr/>
      </dsp:nvSpPr>
      <dsp:spPr>
        <a:xfrm rot="11498555">
          <a:off x="3091413" y="2273341"/>
          <a:ext cx="1298997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1298997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708437" y="2252115"/>
        <a:ext cx="64949" cy="64949"/>
      </dsp:txXfrm>
    </dsp:sp>
    <dsp:sp modelId="{9261707F-747D-8242-A3DD-F3AAE7387B27}">
      <dsp:nvSpPr>
        <dsp:cNvPr id="0" name=""/>
        <dsp:cNvSpPr/>
      </dsp:nvSpPr>
      <dsp:spPr>
        <a:xfrm>
          <a:off x="1021403" y="1228137"/>
          <a:ext cx="2130185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b="0" i="0" u="none" kern="1200" dirty="0">
              <a:latin typeface="Montserrat" pitchFamily="2" charset="77"/>
            </a:rPr>
            <a:t>Engineering magazine </a:t>
          </a:r>
          <a:br>
            <a:rPr lang="en-GB" sz="1400" b="0" i="0" u="none" kern="1200" dirty="0">
              <a:latin typeface="Montserrat" pitchFamily="2" charset="77"/>
            </a:rPr>
          </a:br>
          <a:r>
            <a:rPr lang="en-GB" sz="1400" b="0" i="1" u="none" kern="1200" dirty="0">
              <a:latin typeface="Montserrat" pitchFamily="2" charset="77"/>
            </a:rPr>
            <a:t>De Ingenieur</a:t>
          </a:r>
          <a:endParaRPr lang="en-GB" sz="1400" b="0" i="0" u="none" kern="1200" dirty="0">
            <a:latin typeface="Montserrat" pitchFamily="2" charset="77"/>
          </a:endParaRP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b="0" i="0" u="none" kern="1200" dirty="0">
              <a:latin typeface="Montserrat" pitchFamily="2" charset="77"/>
            </a:rPr>
            <a:t>Print or online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b="0" i="0" u="none" kern="1200" dirty="0">
              <a:latin typeface="Montserrat" pitchFamily="2" charset="77"/>
            </a:rPr>
            <a:t>mobile app</a:t>
          </a:r>
          <a:endParaRPr lang="en-GB" sz="1400" i="0" kern="1200" dirty="0">
            <a:latin typeface="Montserrat" pitchFamily="2" charset="77"/>
          </a:endParaRPr>
        </a:p>
      </dsp:txBody>
      <dsp:txXfrm>
        <a:off x="1021403" y="1228137"/>
        <a:ext cx="2130185" cy="1431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2385F-CE2F-F145-91E6-735D4B1DABB2}">
      <dsp:nvSpPr>
        <dsp:cNvPr id="0" name=""/>
        <dsp:cNvSpPr/>
      </dsp:nvSpPr>
      <dsp:spPr>
        <a:xfrm>
          <a:off x="31459" y="0"/>
          <a:ext cx="2402135" cy="3350958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6000" b="1" kern="1200" dirty="0">
              <a:solidFill>
                <a:schemeClr val="bg1"/>
              </a:solidFill>
              <a:latin typeface="Montserrat" pitchFamily="2" charset="77"/>
            </a:rPr>
          </a:br>
          <a:r>
            <a:rPr lang="en-GB" sz="6000" b="1" kern="1200" dirty="0">
              <a:solidFill>
                <a:schemeClr val="bg1"/>
              </a:solidFill>
              <a:latin typeface="Montserrat" pitchFamily="2" charset="77"/>
            </a:rPr>
            <a:t>38</a:t>
          </a:r>
          <a:br>
            <a:rPr lang="en-GB" sz="2000" kern="1200" dirty="0">
              <a:latin typeface="Montserrat" pitchFamily="2" charset="77"/>
            </a:rPr>
          </a:br>
          <a:r>
            <a:rPr lang="en-GB" sz="1400" b="1" i="0" kern="1200" dirty="0">
              <a:solidFill>
                <a:srgbClr val="AFC6DA"/>
              </a:solidFill>
              <a:latin typeface="Montserrat" pitchFamily="2" charset="77"/>
            </a:rPr>
            <a:t>Specialist divisions</a:t>
          </a:r>
        </a:p>
      </dsp:txBody>
      <dsp:txXfrm>
        <a:off x="31459" y="0"/>
        <a:ext cx="2402135" cy="1005287"/>
      </dsp:txXfrm>
    </dsp:sp>
    <dsp:sp modelId="{8B0F46E4-2D9E-DC4A-80B4-C88C635C9016}">
      <dsp:nvSpPr>
        <dsp:cNvPr id="0" name=""/>
        <dsp:cNvSpPr/>
      </dsp:nvSpPr>
      <dsp:spPr>
        <a:xfrm>
          <a:off x="1909" y="1625045"/>
          <a:ext cx="2459551" cy="1725912"/>
        </a:xfrm>
        <a:prstGeom prst="roundRect">
          <a:avLst>
            <a:gd name="adj" fmla="val 10000"/>
          </a:avLst>
        </a:prstGeom>
        <a:solidFill>
          <a:srgbClr val="AFC6D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Montserrat" pitchFamily="2" charset="77"/>
            </a:rPr>
            <a:t>Keep members up to date with developments in their field</a:t>
          </a:r>
        </a:p>
      </dsp:txBody>
      <dsp:txXfrm>
        <a:off x="52459" y="1675595"/>
        <a:ext cx="2358451" cy="1624812"/>
      </dsp:txXfrm>
    </dsp:sp>
    <dsp:sp modelId="{89773833-ABE2-2140-A5D1-F8E9C6A935C6}">
      <dsp:nvSpPr>
        <dsp:cNvPr id="0" name=""/>
        <dsp:cNvSpPr/>
      </dsp:nvSpPr>
      <dsp:spPr>
        <a:xfrm>
          <a:off x="2563272" y="0"/>
          <a:ext cx="2402135" cy="3350958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6000" b="1" kern="1200" dirty="0">
              <a:solidFill>
                <a:schemeClr val="bg1"/>
              </a:solidFill>
              <a:latin typeface="Montserrat" pitchFamily="2" charset="77"/>
            </a:rPr>
          </a:br>
          <a:r>
            <a:rPr lang="en-GB" sz="6000" b="1" kern="1200" dirty="0">
              <a:solidFill>
                <a:schemeClr val="bg1"/>
              </a:solidFill>
              <a:latin typeface="Montserrat" pitchFamily="2" charset="77"/>
            </a:rPr>
            <a:t>8</a:t>
          </a:r>
          <a:br>
            <a:rPr lang="en-GB" sz="2000" kern="1200" dirty="0">
              <a:latin typeface="Montserrat" pitchFamily="2" charset="77"/>
            </a:rPr>
          </a:br>
          <a:r>
            <a:rPr lang="en-GB" sz="1400" b="1" i="0" kern="1200" dirty="0">
              <a:solidFill>
                <a:srgbClr val="AFC6DA"/>
              </a:solidFill>
              <a:latin typeface="Montserrat" pitchFamily="2" charset="77"/>
            </a:rPr>
            <a:t>Regions</a:t>
          </a:r>
          <a:br>
            <a:rPr lang="en-GB" sz="1400" kern="1200" dirty="0">
              <a:solidFill>
                <a:srgbClr val="AFC6DA"/>
              </a:solidFill>
              <a:latin typeface="Montserrat" pitchFamily="2" charset="77"/>
            </a:rPr>
          </a:br>
          <a:endParaRPr lang="en-GB" sz="1400" kern="1200" dirty="0">
            <a:solidFill>
              <a:srgbClr val="AFC6DA"/>
            </a:solidFill>
            <a:latin typeface="Montserrat" pitchFamily="2" charset="77"/>
          </a:endParaRPr>
        </a:p>
      </dsp:txBody>
      <dsp:txXfrm>
        <a:off x="2563272" y="0"/>
        <a:ext cx="2402135" cy="1005287"/>
      </dsp:txXfrm>
    </dsp:sp>
    <dsp:sp modelId="{2332AC82-D748-A14A-85F0-89FCFA47DBA9}">
      <dsp:nvSpPr>
        <dsp:cNvPr id="0" name=""/>
        <dsp:cNvSpPr/>
      </dsp:nvSpPr>
      <dsp:spPr>
        <a:xfrm>
          <a:off x="2527084" y="1631225"/>
          <a:ext cx="2477784" cy="1719732"/>
        </a:xfrm>
        <a:prstGeom prst="roundRect">
          <a:avLst>
            <a:gd name="adj" fmla="val 10000"/>
          </a:avLst>
        </a:prstGeom>
        <a:solidFill>
          <a:srgbClr val="AFC6D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Montserrat" pitchFamily="2" charset="77"/>
            </a:rPr>
            <a:t>Bring</a:t>
          </a:r>
          <a:br>
            <a:rPr lang="en-GB" sz="1400" kern="1200" dirty="0">
              <a:latin typeface="Montserrat" pitchFamily="2" charset="77"/>
            </a:rPr>
          </a:br>
          <a:r>
            <a:rPr lang="en-GB" sz="1400" kern="1200" dirty="0">
              <a:latin typeface="Montserrat" pitchFamily="2" charset="77"/>
            </a:rPr>
            <a:t>members from each region</a:t>
          </a:r>
          <a:br>
            <a:rPr lang="en-GB" sz="1400" kern="1200" dirty="0">
              <a:latin typeface="Montserrat" pitchFamily="2" charset="77"/>
            </a:rPr>
          </a:br>
          <a:r>
            <a:rPr lang="en-GB" sz="1400" kern="1200" dirty="0">
              <a:latin typeface="Montserrat" pitchFamily="2" charset="77"/>
            </a:rPr>
            <a:t>together</a:t>
          </a:r>
        </a:p>
      </dsp:txBody>
      <dsp:txXfrm>
        <a:off x="2577453" y="1681594"/>
        <a:ext cx="2377046" cy="1618994"/>
      </dsp:txXfrm>
    </dsp:sp>
    <dsp:sp modelId="{4EDCFB51-6FB4-454D-B761-E1D24436D2ED}">
      <dsp:nvSpPr>
        <dsp:cNvPr id="0" name=""/>
        <dsp:cNvSpPr/>
      </dsp:nvSpPr>
      <dsp:spPr>
        <a:xfrm>
          <a:off x="5089366" y="0"/>
          <a:ext cx="2402135" cy="3350958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6000" b="1" kern="1200" dirty="0">
              <a:solidFill>
                <a:schemeClr val="bg1"/>
              </a:solidFill>
              <a:latin typeface="Montserrat" pitchFamily="2" charset="77"/>
            </a:rPr>
          </a:br>
          <a:r>
            <a:rPr lang="en-GB" sz="6000" b="1" kern="1200" dirty="0">
              <a:solidFill>
                <a:schemeClr val="bg1"/>
              </a:solidFill>
              <a:latin typeface="Montserrat" pitchFamily="2" charset="77"/>
            </a:rPr>
            <a:t>2</a:t>
          </a:r>
          <a:br>
            <a:rPr lang="en-GB" sz="2000" kern="1200" dirty="0">
              <a:latin typeface="Montserrat" pitchFamily="2" charset="77"/>
            </a:rPr>
          </a:br>
          <a:r>
            <a:rPr lang="en-GB" sz="1400" b="1" i="0" kern="1200" dirty="0">
              <a:solidFill>
                <a:srgbClr val="AFC6DA"/>
              </a:solidFill>
              <a:latin typeface="Montserrat" pitchFamily="2" charset="77"/>
            </a:rPr>
            <a:t>Students &amp; Young Professionals</a:t>
          </a:r>
        </a:p>
      </dsp:txBody>
      <dsp:txXfrm>
        <a:off x="5089366" y="0"/>
        <a:ext cx="2402135" cy="1005287"/>
      </dsp:txXfrm>
    </dsp:sp>
    <dsp:sp modelId="{F56CBC0C-9203-8E42-9588-B510D910E750}">
      <dsp:nvSpPr>
        <dsp:cNvPr id="0" name=""/>
        <dsp:cNvSpPr/>
      </dsp:nvSpPr>
      <dsp:spPr>
        <a:xfrm>
          <a:off x="5066377" y="1625045"/>
          <a:ext cx="2448115" cy="1725912"/>
        </a:xfrm>
        <a:prstGeom prst="roundRect">
          <a:avLst>
            <a:gd name="adj" fmla="val 10000"/>
          </a:avLst>
        </a:prstGeom>
        <a:solidFill>
          <a:srgbClr val="AFC6D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Montserrat" pitchFamily="2" charset="77"/>
            </a:rPr>
            <a:t>Multidisciplinary sections for students</a:t>
          </a:r>
          <a:br>
            <a:rPr lang="en-GB" sz="1400" kern="1200" dirty="0">
              <a:latin typeface="Montserrat" pitchFamily="2" charset="77"/>
            </a:rPr>
          </a:br>
          <a:r>
            <a:rPr lang="en-GB" sz="1400" kern="1200" dirty="0">
              <a:latin typeface="Montserrat" pitchFamily="2" charset="77"/>
            </a:rPr>
            <a:t>&amp; engineers up to</a:t>
          </a:r>
          <a:br>
            <a:rPr lang="en-GB" sz="1400" kern="1200" dirty="0">
              <a:latin typeface="Montserrat" pitchFamily="2" charset="77"/>
            </a:rPr>
          </a:br>
          <a:r>
            <a:rPr lang="en-GB" sz="1400" kern="1200" dirty="0">
              <a:latin typeface="Montserrat" pitchFamily="2" charset="77"/>
            </a:rPr>
            <a:t>and including 35</a:t>
          </a:r>
        </a:p>
      </dsp:txBody>
      <dsp:txXfrm>
        <a:off x="5116927" y="1675595"/>
        <a:ext cx="2347015" cy="1624812"/>
      </dsp:txXfrm>
    </dsp:sp>
    <dsp:sp modelId="{10EC106B-CC3D-0F41-AC2B-E56CEDF1BD64}">
      <dsp:nvSpPr>
        <dsp:cNvPr id="0" name=""/>
        <dsp:cNvSpPr/>
      </dsp:nvSpPr>
      <dsp:spPr>
        <a:xfrm>
          <a:off x="7593613" y="0"/>
          <a:ext cx="2402135" cy="3350958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6000" b="1" kern="1200" dirty="0">
              <a:solidFill>
                <a:schemeClr val="bg1"/>
              </a:solidFill>
              <a:latin typeface="Montserrat" pitchFamily="2" charset="77"/>
            </a:rPr>
          </a:br>
          <a:r>
            <a:rPr lang="en-GB" sz="6000" b="1" kern="1200" dirty="0">
              <a:solidFill>
                <a:schemeClr val="bg1"/>
              </a:solidFill>
              <a:latin typeface="Montserrat" pitchFamily="2" charset="77"/>
            </a:rPr>
            <a:t>10</a:t>
          </a:r>
          <a:br>
            <a:rPr lang="en-GB" sz="3400" kern="1200" dirty="0">
              <a:latin typeface="Montserrat" pitchFamily="2" charset="77"/>
            </a:rPr>
          </a:br>
          <a:r>
            <a:rPr lang="en-GB" sz="1400" b="1" i="0" kern="1200" dirty="0">
              <a:solidFill>
                <a:srgbClr val="AFC6DA"/>
              </a:solidFill>
              <a:latin typeface="Montserrat" pitchFamily="2" charset="77"/>
            </a:rPr>
            <a:t>Circles</a:t>
          </a:r>
          <a:br>
            <a:rPr lang="en-GB" sz="1400" kern="1200" dirty="0">
              <a:solidFill>
                <a:srgbClr val="AFC6DA"/>
              </a:solidFill>
              <a:latin typeface="Montserrat" pitchFamily="2" charset="77"/>
            </a:rPr>
          </a:br>
          <a:endParaRPr lang="en-GB" sz="1400" kern="1200" dirty="0">
            <a:solidFill>
              <a:srgbClr val="AFC6DA"/>
            </a:solidFill>
            <a:latin typeface="Montserrat" pitchFamily="2" charset="77"/>
          </a:endParaRPr>
        </a:p>
      </dsp:txBody>
      <dsp:txXfrm>
        <a:off x="7593613" y="0"/>
        <a:ext cx="2402135" cy="1005287"/>
      </dsp:txXfrm>
    </dsp:sp>
    <dsp:sp modelId="{35FB1200-5B8D-F440-8EE4-46108245CD94}">
      <dsp:nvSpPr>
        <dsp:cNvPr id="0" name=""/>
        <dsp:cNvSpPr/>
      </dsp:nvSpPr>
      <dsp:spPr>
        <a:xfrm>
          <a:off x="7577690" y="1625045"/>
          <a:ext cx="2415360" cy="1725912"/>
        </a:xfrm>
        <a:prstGeom prst="roundRect">
          <a:avLst>
            <a:gd name="adj" fmla="val 10000"/>
          </a:avLst>
        </a:prstGeom>
        <a:solidFill>
          <a:srgbClr val="AFC6D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 dirty="0">
              <a:latin typeface="Montserrat" pitchFamily="2" charset="77"/>
            </a:rPr>
            <a:t>Small-scale </a:t>
          </a:r>
          <a:r>
            <a:rPr lang="en-GB" sz="1400" b="0" i="0" kern="1200" dirty="0" err="1">
              <a:latin typeface="Montserrat" pitchFamily="2" charset="77"/>
            </a:rPr>
            <a:t>communities</a:t>
          </a:r>
          <a:r>
            <a:rPr lang="en-GB" sz="1400" b="0" i="0" kern="1200" dirty="0">
              <a:latin typeface="Montserrat" pitchFamily="2" charset="77"/>
            </a:rPr>
            <a:t> for knowledge sharing, networking and professional development</a:t>
          </a:r>
          <a:endParaRPr lang="en-GB" sz="1400" kern="1200" dirty="0">
            <a:latin typeface="Montserrat" pitchFamily="2" charset="77"/>
          </a:endParaRPr>
        </a:p>
      </dsp:txBody>
      <dsp:txXfrm>
        <a:off x="7628240" y="1675595"/>
        <a:ext cx="2314260" cy="16248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9E3A2-5A38-D043-ACFA-1F16183A9745}">
      <dsp:nvSpPr>
        <dsp:cNvPr id="0" name=""/>
        <dsp:cNvSpPr/>
      </dsp:nvSpPr>
      <dsp:spPr>
        <a:xfrm>
          <a:off x="3883317" y="1613094"/>
          <a:ext cx="1728392" cy="1728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i="0" kern="1200" dirty="0">
              <a:latin typeface="Montserrat ExtraBold" pitchFamily="2" charset="77"/>
            </a:rPr>
            <a:t>300+ EVENTS</a:t>
          </a:r>
          <a:br>
            <a:rPr lang="en-GB" sz="1400" b="1" i="0" kern="1200" dirty="0">
              <a:latin typeface="Montserrat ExtraBold" pitchFamily="2" charset="77"/>
            </a:rPr>
          </a:br>
          <a:r>
            <a:rPr lang="en-GB" sz="1000" b="1" i="0" kern="1200" dirty="0">
              <a:latin typeface="Montserrat ExtraBold" pitchFamily="2" charset="77"/>
            </a:rPr>
            <a:t>a year</a:t>
          </a:r>
        </a:p>
      </dsp:txBody>
      <dsp:txXfrm>
        <a:off x="3883317" y="1613094"/>
        <a:ext cx="1728392" cy="1728392"/>
      </dsp:txXfrm>
    </dsp:sp>
    <dsp:sp modelId="{0C3D6E8F-BD2E-F042-BD00-8016BB6522FF}">
      <dsp:nvSpPr>
        <dsp:cNvPr id="0" name=""/>
        <dsp:cNvSpPr/>
      </dsp:nvSpPr>
      <dsp:spPr>
        <a:xfrm rot="16200000">
          <a:off x="4493818" y="1359399"/>
          <a:ext cx="5073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7390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B5F838-E81A-6B4F-A29D-2BC0ECDE0240}">
      <dsp:nvSpPr>
        <dsp:cNvPr id="0" name=""/>
        <dsp:cNvSpPr/>
      </dsp:nvSpPr>
      <dsp:spPr>
        <a:xfrm>
          <a:off x="3963211" y="-52318"/>
          <a:ext cx="1568604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itchFamily="2" charset="77"/>
            </a:rPr>
            <a:t>Company visits,</a:t>
          </a:r>
          <a:br>
            <a:rPr lang="en-GB" sz="1200" kern="1200" dirty="0">
              <a:latin typeface="Montserrat" pitchFamily="2" charset="77"/>
            </a:rPr>
          </a:br>
          <a:r>
            <a:rPr lang="en-GB" sz="1200" kern="1200" dirty="0">
              <a:latin typeface="Montserrat" pitchFamily="2" charset="77"/>
            </a:rPr>
            <a:t>excursions &amp; study tours</a:t>
          </a:r>
        </a:p>
      </dsp:txBody>
      <dsp:txXfrm>
        <a:off x="3963211" y="-52318"/>
        <a:ext cx="1568604" cy="1158022"/>
      </dsp:txXfrm>
    </dsp:sp>
    <dsp:sp modelId="{E3B7996C-930C-914E-80FC-CE04CD6B5FDB}">
      <dsp:nvSpPr>
        <dsp:cNvPr id="0" name=""/>
        <dsp:cNvSpPr/>
      </dsp:nvSpPr>
      <dsp:spPr>
        <a:xfrm rot="19695019">
          <a:off x="5543928" y="1704171"/>
          <a:ext cx="9058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5895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6CD0CB-D23D-B642-9BE9-D3AFC8201B9E}">
      <dsp:nvSpPr>
        <dsp:cNvPr id="0" name=""/>
        <dsp:cNvSpPr/>
      </dsp:nvSpPr>
      <dsp:spPr>
        <a:xfrm>
          <a:off x="6382042" y="492685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itchFamily="2" charset="77"/>
            </a:rPr>
            <a:t>Trade fairs &amp; congresses</a:t>
          </a:r>
        </a:p>
      </dsp:txBody>
      <dsp:txXfrm>
        <a:off x="6382042" y="492685"/>
        <a:ext cx="1273825" cy="1158022"/>
      </dsp:txXfrm>
    </dsp:sp>
    <dsp:sp modelId="{2CE60815-9F19-DE42-9C75-065250311C09}">
      <dsp:nvSpPr>
        <dsp:cNvPr id="0" name=""/>
        <dsp:cNvSpPr/>
      </dsp:nvSpPr>
      <dsp:spPr>
        <a:xfrm rot="596469">
          <a:off x="5604276" y="2714229"/>
          <a:ext cx="9902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0212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C6F1C-1421-E440-8DC6-252407BE3F8F}">
      <dsp:nvSpPr>
        <dsp:cNvPr id="0" name=""/>
        <dsp:cNvSpPr/>
      </dsp:nvSpPr>
      <dsp:spPr>
        <a:xfrm>
          <a:off x="6587055" y="2332322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i="0" u="none" kern="1200" dirty="0">
              <a:latin typeface="Montserrat" pitchFamily="2" charset="0"/>
            </a:rPr>
            <a:t>Symposia</a:t>
          </a:r>
          <a:r>
            <a:rPr lang="en-GB" sz="1200" kern="1200" dirty="0">
              <a:latin typeface="Montserrat" pitchFamily="2" charset="0"/>
            </a:rPr>
            <a:t>, presentations &amp; theme days</a:t>
          </a:r>
        </a:p>
      </dsp:txBody>
      <dsp:txXfrm>
        <a:off x="6587055" y="2332322"/>
        <a:ext cx="1273825" cy="1158022"/>
      </dsp:txXfrm>
    </dsp:sp>
    <dsp:sp modelId="{6E5BD4B9-717B-DB49-9EAE-B36FB8539AEC}">
      <dsp:nvSpPr>
        <dsp:cNvPr id="0" name=""/>
        <dsp:cNvSpPr/>
      </dsp:nvSpPr>
      <dsp:spPr>
        <a:xfrm rot="3298529">
          <a:off x="5271438" y="3498596"/>
          <a:ext cx="3837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3707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67308B-1B27-4B47-9B8B-9C441306EB2A}">
      <dsp:nvSpPr>
        <dsp:cNvPr id="0" name=""/>
        <dsp:cNvSpPr/>
      </dsp:nvSpPr>
      <dsp:spPr>
        <a:xfrm>
          <a:off x="5342286" y="3655706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itchFamily="2" charset="77"/>
            </a:rPr>
            <a:t>Masterclasses, </a:t>
          </a:r>
          <a:r>
            <a:rPr lang="en-GB" sz="1200" kern="1200" dirty="0" err="1">
              <a:latin typeface="Montserrat" pitchFamily="2" charset="77"/>
            </a:rPr>
            <a:t>webinars</a:t>
          </a:r>
          <a:r>
            <a:rPr lang="en-GB" sz="1200" kern="1200" dirty="0">
              <a:latin typeface="Montserrat" pitchFamily="2" charset="77"/>
            </a:rPr>
            <a:t> &amp; lectures</a:t>
          </a:r>
        </a:p>
      </dsp:txBody>
      <dsp:txXfrm>
        <a:off x="5342286" y="3655706"/>
        <a:ext cx="1273825" cy="1158022"/>
      </dsp:txXfrm>
    </dsp:sp>
    <dsp:sp modelId="{23B50CF7-772B-A843-BBAC-DF9538E5C21C}">
      <dsp:nvSpPr>
        <dsp:cNvPr id="0" name=""/>
        <dsp:cNvSpPr/>
      </dsp:nvSpPr>
      <dsp:spPr>
        <a:xfrm rot="7396257">
          <a:off x="3935330" y="3473837"/>
          <a:ext cx="3165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595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401B1-4B40-EB4B-9C18-2F54DA62376E}">
      <dsp:nvSpPr>
        <dsp:cNvPr id="0" name=""/>
        <dsp:cNvSpPr/>
      </dsp:nvSpPr>
      <dsp:spPr>
        <a:xfrm>
          <a:off x="2989954" y="3606187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itchFamily="2" charset="77"/>
            </a:rPr>
            <a:t>Drinks, online &amp; offline networking</a:t>
          </a:r>
        </a:p>
      </dsp:txBody>
      <dsp:txXfrm>
        <a:off x="2989954" y="3606187"/>
        <a:ext cx="1273825" cy="1158022"/>
      </dsp:txXfrm>
    </dsp:sp>
    <dsp:sp modelId="{30CAC7D6-B25E-5243-94DA-A64680C7059F}">
      <dsp:nvSpPr>
        <dsp:cNvPr id="0" name=""/>
        <dsp:cNvSpPr/>
      </dsp:nvSpPr>
      <dsp:spPr>
        <a:xfrm rot="10237166">
          <a:off x="3008967" y="2691791"/>
          <a:ext cx="8802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0235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53779-3CEE-AB42-A2DF-47825BE80F85}">
      <dsp:nvSpPr>
        <dsp:cNvPr id="0" name=""/>
        <dsp:cNvSpPr/>
      </dsp:nvSpPr>
      <dsp:spPr>
        <a:xfrm>
          <a:off x="1383562" y="2319260"/>
          <a:ext cx="1631290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Montserrat" pitchFamily="2" charset="0"/>
            </a:rPr>
            <a:t>KIVI Annual Congress</a:t>
          </a:r>
          <a:br>
            <a:rPr lang="en-GB" sz="1200" kern="1200" dirty="0">
              <a:latin typeface="Montserrat" pitchFamily="2" charset="0"/>
            </a:rPr>
          </a:br>
          <a:r>
            <a:rPr lang="en-GB" sz="1200" kern="1200" dirty="0">
              <a:latin typeface="Montserrat" pitchFamily="2" charset="0"/>
            </a:rPr>
            <a:t>&amp; Prince Friso Engineering Award</a:t>
          </a:r>
        </a:p>
      </dsp:txBody>
      <dsp:txXfrm>
        <a:off x="1383562" y="2319260"/>
        <a:ext cx="1631290" cy="1158022"/>
      </dsp:txXfrm>
    </dsp:sp>
    <dsp:sp modelId="{E61E9185-3A81-8343-BA25-49E6B98494D3}">
      <dsp:nvSpPr>
        <dsp:cNvPr id="0" name=""/>
        <dsp:cNvSpPr/>
      </dsp:nvSpPr>
      <dsp:spPr>
        <a:xfrm rot="12713266">
          <a:off x="2876140" y="1651895"/>
          <a:ext cx="10893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9379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6AC232-0706-8347-9DFE-93450A13C03A}">
      <dsp:nvSpPr>
        <dsp:cNvPr id="0" name=""/>
        <dsp:cNvSpPr/>
      </dsp:nvSpPr>
      <dsp:spPr>
        <a:xfrm>
          <a:off x="1684517" y="388893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 err="1">
              <a:latin typeface="Montserrat" pitchFamily="2" charset="77"/>
            </a:rPr>
            <a:t>Round-table</a:t>
          </a:r>
          <a:r>
            <a:rPr lang="en-GB" sz="1200" kern="1200" dirty="0">
              <a:latin typeface="Montserrat" pitchFamily="2" charset="77"/>
            </a:rPr>
            <a:t> discussions &amp; debates </a:t>
          </a:r>
        </a:p>
      </dsp:txBody>
      <dsp:txXfrm>
        <a:off x="1684517" y="388893"/>
        <a:ext cx="1273825" cy="1158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3E57DEC-BA11-36DC-16C5-7E755B91BE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D4B9BF1-52BC-2F7C-1D68-C3235FBB5A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25707-B9C0-3242-941A-9022F31C169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520A383-9076-EC8E-0203-A02EB59744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C2D80EE-4624-9346-2D30-F2C7E09E69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AACF2-7B20-EB43-8B3E-F3FF5E7D00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0203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A8199-7313-8E4C-BB58-95F5A2C9EE98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04658-BD72-C04F-9AA7-96E9E1C07F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816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894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56A82-2C1A-F045-A372-D68D8ADBEA6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1962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8065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12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98513-C98D-FDB8-C238-563042C83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9E78CDA-3E76-BFEB-144D-735043FC9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FC9449B-9204-2D2C-A5DD-77894EE378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A4BF620-250A-C0A1-332D-F3702001D5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5929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5893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495F5-4BA8-242B-1BA5-E5AE7DC09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A0C34CE-57E8-0C9D-F054-D5976E60A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6A686BE-D855-0C3C-661B-E9218D856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7C9F94-0485-AF35-AE2E-22719B9EF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56A82-2C1A-F045-A372-D68D8ADBEA6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519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9397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9FF58-2F26-9C26-26B4-AEE28D8A0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DD14CB1-D30D-FA28-6A2B-58381ED3F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6DDD219-20D8-2959-8329-DE4ECD9E8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4DB5FC-B607-4DD0-3721-5D2836D236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3385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22CE6-8356-B20F-5B74-D3B745935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55B2C7E-FAF7-1EA5-15D6-61CEB716C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BAA9E2A-A7AA-62F4-0115-F9D8B5E17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2E5F60-4B4D-8862-A5CF-9CC2559BF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56A82-2C1A-F045-A372-D68D8ADBEA6F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280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1767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D9451-F1AE-B3E5-7857-DC526CF60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52286B2-D3C1-45D0-B69C-44811BE2F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AD7E1C8-0DC4-1500-D14A-AD30488EC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2EF7F10-7E43-AA37-07D6-086779029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56A82-2C1A-F045-A372-D68D8ADBEA6F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7555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8467" y="526962"/>
            <a:ext cx="9141619" cy="5569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9270263" y="526961"/>
            <a:ext cx="2925318" cy="5569040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0015" y="1414982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b="1" i="0" spc="300" baseline="0">
                <a:solidFill>
                  <a:srgbClr val="FFFFFF"/>
                </a:solidFill>
                <a:latin typeface="Montserrat Black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300" baseline="0">
                <a:solidFill>
                  <a:srgbClr val="AFC6DB"/>
                </a:solidFill>
                <a:latin typeface="Montserrat" pitchFamily="2" charset="77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100CAD08-9C67-1FCE-7914-B05B65E66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BDB6FA64-9BAA-867F-5C63-B33C0E349B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C8E3A3E3-EFE0-0D6C-4264-90B697859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1" spc="-100" baseline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rgbClr val="AFC6DB"/>
                </a:solidFill>
                <a:latin typeface="Montserrat" pitchFamily="2" charset="7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A99DD6F-98DC-8165-C85D-6F9CA9DB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61E4E5-0CFD-A33D-EA27-762F6B8B99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4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C114F9C-04FF-6376-BB53-3D97AFA52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1CB8A43-390D-FE0F-6901-5D10D7E89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7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9ECF998-4F3D-58FE-3AEB-4A27FA19B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9920FE7-8FEF-A604-9D88-B81C1BEFC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7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831080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738430"/>
            <a:ext cx="3474720" cy="402336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831080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738430"/>
            <a:ext cx="3474720" cy="402336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A9B51C9-0ABC-2574-610F-3CB81C43E8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340B5AE-A632-8968-4F29-E8C1754DBE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73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777" y="1123837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6189" y="1132324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1BCD6C-8AB1-EE5E-43DF-A025B074801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720777" y="3775597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9F87010-D58B-73A1-FF19-5FA3CDD5950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56189" y="3775597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itle 9">
            <a:extLst>
              <a:ext uri="{FF2B5EF4-FFF2-40B4-BE49-F238E27FC236}">
                <a16:creationId xmlns:a16="http://schemas.microsoft.com/office/drawing/2014/main" id="{B6D883DF-2884-1465-6622-CE39A163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8114CE-E4EE-9FCC-5B46-2E162B418D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991601" y="1133463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968895-FF2A-85E4-4564-7CB55F2F51A2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991601" y="3776736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A1670-0802-5E35-9960-B19FF62BD49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0777" y="2617322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71729E0-0AFA-902C-BF61-1653C485D4E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56189" y="2625809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986717-155A-A097-A0BA-5A3563D13E6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991601" y="2626948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71429DE-7D7C-34D9-017F-1A771DE88B4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3720777" y="527142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2AD334EF-2B59-55EE-CE30-CEFB26B3A10E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356189" y="5279914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BF9BF89D-8152-C3CC-83B8-83028DAC3B57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8991601" y="5281053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4234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777" y="1681840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6189" y="1690327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itle 9">
            <a:extLst>
              <a:ext uri="{FF2B5EF4-FFF2-40B4-BE49-F238E27FC236}">
                <a16:creationId xmlns:a16="http://schemas.microsoft.com/office/drawing/2014/main" id="{B6D883DF-2884-1465-6622-CE39A163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8114CE-E4EE-9FCC-5B46-2E162B418D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991601" y="1691466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A1670-0802-5E35-9960-B19FF62BD49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0777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71729E0-0AFA-902C-BF61-1653C485D4E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56189" y="1122698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986717-155A-A097-A0BA-5A3563D13E6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991601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66858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 i="0" baseline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>
                <a:solidFill>
                  <a:srgbClr val="AFC6DB"/>
                </a:solidFill>
                <a:latin typeface="Montserrat" pitchFamily="2" charset="7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93ECF-FC69-AB6D-C3FD-DAD64669B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F767C5-FB0F-2B05-BB1A-F5845293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8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98B98E5-80A2-EA4B-DA93-6FFCE50B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93D3B9D-7A39-9164-2793-F910F89002B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5D2A8D6-C49F-E22B-C45E-F026248C6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12" y="1211045"/>
            <a:ext cx="3474720" cy="461879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BCF98CE7-5907-C578-6E72-70885FD2A7D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818463" y="1211045"/>
            <a:ext cx="3474720" cy="461879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11DB4A7B-7C38-59CB-66C2-96C503073D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F77B26A-C855-2E2F-A1AD-254EA35A455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54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98B98E5-80A2-EA4B-DA93-6FFCE50B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93D3B9D-7A39-9164-2793-F910F89002B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229F961-991D-2A4F-2BEE-DBC4502D9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7912" y="831080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5D2A8D6-C49F-E22B-C45E-F026248C6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12" y="1738430"/>
            <a:ext cx="3474720" cy="402336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4E65FFE-BE90-6019-91D8-0CD82EE50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18463" y="831080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BCF98CE7-5907-C578-6E72-70885FD2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18463" y="1738430"/>
            <a:ext cx="3474720" cy="402336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11DB4A7B-7C38-59CB-66C2-96C503073D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F77B26A-C855-2E2F-A1AD-254EA35A455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7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777" y="1681840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6189" y="1690327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itle 9">
            <a:extLst>
              <a:ext uri="{FF2B5EF4-FFF2-40B4-BE49-F238E27FC236}">
                <a16:creationId xmlns:a16="http://schemas.microsoft.com/office/drawing/2014/main" id="{B6D883DF-2884-1465-6622-CE39A163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8114CE-E4EE-9FCC-5B46-2E162B418D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991601" y="1691466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A1670-0802-5E35-9960-B19FF62BD49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0777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71729E0-0AFA-902C-BF61-1653C485D4E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56189" y="1122698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986717-155A-A097-A0BA-5A3563D13E6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991601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09913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02031" y="1325976"/>
            <a:ext cx="6597680" cy="4334063"/>
          </a:xfrm>
          <a:noFill/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C4355-16C6-B393-6450-9E50F19E9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9AC88C-006B-B816-DF10-B64749599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60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 spc="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0034" y="836260"/>
            <a:ext cx="3474720" cy="2327564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73258" y="836260"/>
            <a:ext cx="3474720" cy="2327564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1BCD6C-8AB1-EE5E-43DF-A025B074801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900034" y="3488020"/>
            <a:ext cx="3474720" cy="2327564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9F87010-D58B-73A1-FF19-5FA3CDD5950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673258" y="3488020"/>
            <a:ext cx="3474720" cy="2327564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61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 spc="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0034" y="990264"/>
            <a:ext cx="3474720" cy="1791437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73258" y="990264"/>
            <a:ext cx="3474720" cy="1791437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1BCD6C-8AB1-EE5E-43DF-A025B074801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900034" y="2781701"/>
            <a:ext cx="3474720" cy="44871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9F87010-D58B-73A1-FF19-5FA3CDD5950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673258" y="2781701"/>
            <a:ext cx="3474720" cy="44871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36363-C763-AF1B-8188-2D06D185573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901836" y="3463641"/>
            <a:ext cx="3474720" cy="1791437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FE8C40B-77FB-39C1-6342-B37230379F6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7675060" y="3463641"/>
            <a:ext cx="3474720" cy="1791437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9A5E3AA-5CCE-7BDA-4347-2867FAA63DF5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901836" y="5255078"/>
            <a:ext cx="3474720" cy="44871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4CC02CE-2405-DAE8-E7D5-E074A68B35A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675060" y="5255078"/>
            <a:ext cx="3474720" cy="44871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69209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777" y="1681840"/>
            <a:ext cx="2460417" cy="403469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6189" y="1690327"/>
            <a:ext cx="2460417" cy="403469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8114CE-E4EE-9FCC-5B46-2E162B418D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991601" y="1691466"/>
            <a:ext cx="2460417" cy="403469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A1670-0802-5E35-9960-B19FF62BD49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0777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4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71729E0-0AFA-902C-BF61-1653C485D4E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56189" y="1122698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4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986717-155A-A097-A0BA-5A3563D13E6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991601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4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3E611-0197-6641-DD15-4A58ED62E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2886A-E05F-0A12-8284-B6092975DAA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 spc="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933983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0D8DC73F-4283-8738-606F-5A9C201F61B0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E4E4E4">
              <a:alpha val="345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09A5A86-17B0-CC7B-B0EF-A0DD718E5659}"/>
              </a:ext>
            </a:extLst>
          </p:cNvPr>
          <p:cNvSpPr/>
          <p:nvPr userDrawn="1"/>
        </p:nvSpPr>
        <p:spPr>
          <a:xfrm>
            <a:off x="11828206" y="529389"/>
            <a:ext cx="363794" cy="5582652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2597310-FB33-B60C-4434-B41C0513A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9764" y="965997"/>
            <a:ext cx="8694174" cy="373001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F64C0FB-F15D-42F9-111A-5DD4C422F85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8694" y="4160520"/>
            <a:ext cx="1792438" cy="1734485"/>
          </a:xfrm>
        </p:spPr>
        <p:txBody>
          <a:bodyPr anchor="b">
            <a:no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700" spc="0">
                <a:solidFill>
                  <a:srgbClr val="414147"/>
                </a:solidFill>
              </a:defRPr>
            </a:lvl1pPr>
            <a:lvl2pPr marL="502920" indent="0" algn="l">
              <a:lnSpc>
                <a:spcPct val="150000"/>
              </a:lnSpc>
              <a:buFont typeface="Arial" panose="020B0604020202020204" pitchFamily="34" charset="0"/>
              <a:buNone/>
              <a:defRPr sz="700">
                <a:solidFill>
                  <a:srgbClr val="414147"/>
                </a:solidFill>
              </a:defRPr>
            </a:lvl2pPr>
            <a:lvl3pPr marL="960120" indent="0" algn="l">
              <a:lnSpc>
                <a:spcPct val="150000"/>
              </a:lnSpc>
              <a:buFont typeface="Arial" panose="020B0604020202020204" pitchFamily="34" charset="0"/>
              <a:buNone/>
              <a:defRPr sz="700">
                <a:solidFill>
                  <a:srgbClr val="414147"/>
                </a:solidFill>
              </a:defRPr>
            </a:lvl3pPr>
            <a:lvl4pPr marL="1417320" indent="0" algn="l">
              <a:lnSpc>
                <a:spcPct val="150000"/>
              </a:lnSpc>
              <a:buFont typeface="Arial" panose="020B0604020202020204" pitchFamily="34" charset="0"/>
              <a:buNone/>
              <a:defRPr sz="700">
                <a:solidFill>
                  <a:srgbClr val="414147"/>
                </a:solidFill>
              </a:defRPr>
            </a:lvl4pPr>
            <a:lvl5pPr marL="1874520" indent="0" algn="l">
              <a:lnSpc>
                <a:spcPct val="150000"/>
              </a:lnSpc>
              <a:buFont typeface="Arial" panose="020B0604020202020204" pitchFamily="34" charset="0"/>
              <a:buNone/>
              <a:defRPr sz="700">
                <a:solidFill>
                  <a:srgbClr val="414147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51EC5EF-7D62-E9A3-EA2D-A1847D671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16E11272-4B10-9D03-7A19-E19AC2193D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7AE8C72E-DFA4-CF55-31B4-DA7CE9343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3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BE9DCAC-0FC2-D1AE-3421-77DF83CC882A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E4E4E4">
              <a:alpha val="345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DA10D3E-F71D-DEFA-C86E-16F20B583A34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072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09A5A86-17B0-CC7B-B0EF-A0DD718E5659}"/>
              </a:ext>
            </a:extLst>
          </p:cNvPr>
          <p:cNvSpPr/>
          <p:nvPr userDrawn="1"/>
        </p:nvSpPr>
        <p:spPr>
          <a:xfrm>
            <a:off x="11828206" y="515804"/>
            <a:ext cx="363794" cy="5596238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6BDF48E-FE07-6949-B330-F362C5953B4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8694" y="4147457"/>
            <a:ext cx="1792438" cy="1747548"/>
          </a:xfrm>
        </p:spPr>
        <p:txBody>
          <a:bodyPr anchor="b">
            <a:no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700" spc="0">
                <a:solidFill>
                  <a:srgbClr val="AFC6DB"/>
                </a:solidFill>
              </a:defRPr>
            </a:lvl1pPr>
            <a:lvl2pPr marL="5029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2pPr>
            <a:lvl3pPr marL="9601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3pPr>
            <a:lvl4pPr marL="14173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4pPr>
            <a:lvl5pPr marL="18745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2597310-FB33-B60C-4434-B41C0513A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913" y="962996"/>
            <a:ext cx="8694174" cy="373001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190A8C7-8260-239C-0AA1-BDEB13351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02A24CE-4A68-B749-1F7F-09430493F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7B3113E-0836-0D24-3511-B3CEF904D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88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ADA10D3E-F71D-DEFA-C86E-16F20B583A34}"/>
              </a:ext>
            </a:extLst>
          </p:cNvPr>
          <p:cNvSpPr/>
          <p:nvPr userDrawn="1"/>
        </p:nvSpPr>
        <p:spPr>
          <a:xfrm>
            <a:off x="501443" y="515804"/>
            <a:ext cx="11202876" cy="5582653"/>
          </a:xfrm>
          <a:prstGeom prst="rect">
            <a:avLst/>
          </a:prstGeom>
          <a:solidFill>
            <a:srgbClr val="AFC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09A5A86-17B0-CC7B-B0EF-A0DD718E5659}"/>
              </a:ext>
            </a:extLst>
          </p:cNvPr>
          <p:cNvSpPr/>
          <p:nvPr userDrawn="1"/>
        </p:nvSpPr>
        <p:spPr>
          <a:xfrm>
            <a:off x="11828206" y="515804"/>
            <a:ext cx="363794" cy="5596238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2597310-FB33-B60C-4434-B41C0513A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913" y="1563992"/>
            <a:ext cx="8694174" cy="373001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5000">
                <a:solidFill>
                  <a:schemeClr val="bg1"/>
                </a:solidFill>
                <a:latin typeface="Montserrat" pitchFamily="2" charset="77"/>
              </a:defRPr>
            </a:lvl1pPr>
            <a:lvl2pPr marL="50292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6012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41732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7452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190A8C7-8260-239C-0AA1-BDEB13351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02A24CE-4A68-B749-1F7F-09430493F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7B3113E-0836-0D24-3511-B3CEF904D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47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BE9DCAC-0FC2-D1AE-3421-77DF83CC882A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E4E4E4">
              <a:alpha val="345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DA10D3E-F71D-DEFA-C86E-16F20B583A34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072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09A5A86-17B0-CC7B-B0EF-A0DD718E5659}"/>
              </a:ext>
            </a:extLst>
          </p:cNvPr>
          <p:cNvSpPr/>
          <p:nvPr userDrawn="1"/>
        </p:nvSpPr>
        <p:spPr>
          <a:xfrm>
            <a:off x="11828206" y="515804"/>
            <a:ext cx="363794" cy="5596238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6BDF48E-FE07-6949-B330-F362C5953B4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89316" y="4762814"/>
            <a:ext cx="8694174" cy="821411"/>
          </a:xfrm>
        </p:spPr>
        <p:txBody>
          <a:bodyPr anchor="t">
            <a:no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000" spc="0">
                <a:solidFill>
                  <a:srgbClr val="AFC6DB"/>
                </a:solidFill>
              </a:defRPr>
            </a:lvl1pPr>
            <a:lvl2pPr marL="5029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2pPr>
            <a:lvl3pPr marL="9601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3pPr>
            <a:lvl4pPr marL="14173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4pPr>
            <a:lvl5pPr marL="18745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2597310-FB33-B60C-4434-B41C0513A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9315" y="1266379"/>
            <a:ext cx="8694174" cy="2223220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4500" b="1" i="0">
                <a:solidFill>
                  <a:srgbClr val="AFC6DB"/>
                </a:solidFill>
                <a:latin typeface="Montserrat ExtraBold" pitchFamily="2" charset="77"/>
              </a:defRPr>
            </a:lvl1pPr>
            <a:lvl2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2pPr>
            <a:lvl3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3pPr>
            <a:lvl4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4pPr>
            <a:lvl5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190A8C7-8260-239C-0AA1-BDEB13351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02A24CE-4A68-B749-1F7F-09430493F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7B3113E-0836-0D24-3511-B3CEF904D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ADE1C-B467-702C-23AB-A5BF5007470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689315" y="3489599"/>
            <a:ext cx="8694174" cy="765507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0" i="0">
                <a:solidFill>
                  <a:srgbClr val="F6F6F6"/>
                </a:solidFill>
                <a:latin typeface="Montserrat Light" pitchFamily="2" charset="77"/>
              </a:defRPr>
            </a:lvl1pPr>
            <a:lvl2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2pPr>
            <a:lvl3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3pPr>
            <a:lvl4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4pPr>
            <a:lvl5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D4B8A53-319A-7F1D-FD90-FC0346A451B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689314" y="787620"/>
            <a:ext cx="8694175" cy="490923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 spc="0">
                <a:solidFill>
                  <a:srgbClr val="F6F6F6"/>
                </a:solidFill>
              </a:defRPr>
            </a:lvl1pPr>
            <a:lvl2pPr marL="5029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2pPr>
            <a:lvl3pPr marL="9601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3pPr>
            <a:lvl4pPr marL="14173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4pPr>
            <a:lvl5pPr marL="18745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4036310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690B176-10EF-58FF-4904-74362CA58A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80704-A25F-C371-A5FD-79B16FE0F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29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37AE951-BF69-44DE-AAC4-8BC0FDCCD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E54D1-6A03-5E97-2C87-5E7F2A0BD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73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572D103-587D-4396-3092-DDE36739F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7B86430-1CB7-B5E1-4B7E-480A35694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89FB3FD-592B-40C3-9FAF-3385334DB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76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7417396"/>
          </a:xfrm>
          <a:prstGeom prst="rect">
            <a:avLst/>
          </a:prstGeom>
          <a:solidFill>
            <a:srgbClr val="AFC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>
              <a:solidFill>
                <a:srgbClr val="AFC6D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5440" y="1941216"/>
            <a:ext cx="8961120" cy="3255264"/>
          </a:xfrm>
        </p:spPr>
        <p:txBody>
          <a:bodyPr anchor="ctr">
            <a:normAutofit/>
          </a:bodyPr>
          <a:lstStyle>
            <a:lvl1pPr algn="ctr">
              <a:defRPr sz="5900" b="1" spc="-100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6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217" y="526960"/>
            <a:ext cx="3443590" cy="5562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1815864" y="526960"/>
            <a:ext cx="384048" cy="5562944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B726F0E-0248-18B1-78DD-1FDA25E4F496}"/>
              </a:ext>
            </a:extLst>
          </p:cNvPr>
          <p:cNvSpPr/>
          <p:nvPr userDrawn="1"/>
        </p:nvSpPr>
        <p:spPr>
          <a:xfrm>
            <a:off x="3436373" y="526960"/>
            <a:ext cx="8267947" cy="55743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CD15D7FF-47AF-2AFD-10F0-CE608E35EEAF}"/>
              </a:ext>
            </a:extLst>
          </p:cNvPr>
          <p:cNvSpPr/>
          <p:nvPr userDrawn="1"/>
        </p:nvSpPr>
        <p:spPr>
          <a:xfrm>
            <a:off x="9381067" y="173939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8DECEE3E-FBF8-A562-6C57-0165A142A8F5}"/>
              </a:ext>
            </a:extLst>
          </p:cNvPr>
          <p:cNvSpPr/>
          <p:nvPr userDrawn="1"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0AC6A1A7-5448-A263-1106-268787A7CB54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ACB8EEBE-B323-D960-D156-181E889E9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74FB080D-52AA-93CE-FB5F-522665FBC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5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8" r:id="rId2"/>
    <p:sldLayoutId id="2147483807" r:id="rId3"/>
    <p:sldLayoutId id="2147483809" r:id="rId4"/>
    <p:sldLayoutId id="2147483810" r:id="rId5"/>
    <p:sldLayoutId id="2147483825" r:id="rId6"/>
    <p:sldLayoutId id="2147483828" r:id="rId7"/>
    <p:sldLayoutId id="2147483813" r:id="rId8"/>
    <p:sldLayoutId id="2147483824" r:id="rId9"/>
    <p:sldLayoutId id="2147483823" r:id="rId10"/>
    <p:sldLayoutId id="2147483830" r:id="rId11"/>
    <p:sldLayoutId id="2147483814" r:id="rId12"/>
    <p:sldLayoutId id="2147483821" r:id="rId13"/>
    <p:sldLayoutId id="2147483826" r:id="rId14"/>
    <p:sldLayoutId id="2147483829" r:id="rId15"/>
    <p:sldLayoutId id="2147483818" r:id="rId16"/>
    <p:sldLayoutId id="2147483819" r:id="rId17"/>
    <p:sldLayoutId id="2147483833" r:id="rId18"/>
    <p:sldLayoutId id="2147483831" r:id="rId19"/>
    <p:sldLayoutId id="2147483815" r:id="rId20"/>
    <p:sldLayoutId id="2147483816" r:id="rId21"/>
    <p:sldLayoutId id="2147483812" r:id="rId22"/>
    <p:sldLayoutId id="2147483832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spc="-60" baseline="0">
          <a:solidFill>
            <a:srgbClr val="FFFFFF"/>
          </a:solidFill>
          <a:latin typeface="Montserrat ExtraBold" pitchFamily="2" charset="77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kivi.nl/toolbox/huisstijl#fonts" TargetMode="Externa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hyperlink" Target="https://deingenieur.nl/abonnement-en-service/mobiele-applicatie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kivi.nl/communities/vakafdelingen/young-kivi-engineers" TargetMode="Externa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kivi.nl/communities/vakafdelingen/chartered-engineerin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iktok.com/@kivinl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s://www.instagram.com/kivi_nl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facebook.com/kivinl" TargetMode="External"/><Relationship Id="rId5" Type="http://schemas.openxmlformats.org/officeDocument/2006/relationships/hyperlink" Target="https://www.linkedin.com/company/kivinl" TargetMode="External"/><Relationship Id="rId4" Type="http://schemas.openxmlformats.org/officeDocument/2006/relationships/hyperlink" Target="https://kivi.nl/" TargetMode="External"/><Relationship Id="rId9" Type="http://schemas.openxmlformats.org/officeDocument/2006/relationships/hyperlink" Target="https://pinterest.com/kivi_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Foto 21" descr="Foto"/>
          <p:cNvPicPr>
            <a:picLocks noChangeAspect="1"/>
          </p:cNvPicPr>
          <p:nvPr/>
        </p:nvPicPr>
        <p:blipFill>
          <a:blip r:embed="rId3"/>
          <a:srcRect l="72905" r="905"/>
          <a:stretch>
            <a:fillRect/>
          </a:stretch>
        </p:blipFill>
        <p:spPr>
          <a:xfrm>
            <a:off x="9272016" y="530352"/>
            <a:ext cx="2926080" cy="55686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EC3296-652D-4C9D-B3A8-3F4B4E44D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9935" y="1847368"/>
            <a:ext cx="6654570" cy="1509394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8000" dirty="0">
                <a:solidFill>
                  <a:schemeClr val="bg1"/>
                </a:solidFill>
                <a:ea typeface="Tahoma"/>
                <a:cs typeface="Tahoma"/>
              </a:rPr>
              <a:t>KIVI</a:t>
            </a:r>
            <a:endParaRPr lang="en-GB" sz="1400" dirty="0">
              <a:ea typeface="Tahoma"/>
              <a:cs typeface="Tahoma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3F0B0E3-047E-A26E-6E6B-56791C51F9F6}"/>
              </a:ext>
            </a:extLst>
          </p:cNvPr>
          <p:cNvSpPr txBox="1">
            <a:spLocks/>
          </p:cNvSpPr>
          <p:nvPr/>
        </p:nvSpPr>
        <p:spPr>
          <a:xfrm>
            <a:off x="1059935" y="2909770"/>
            <a:ext cx="8100000" cy="132658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b="1" i="0" kern="1200" spc="-100" baseline="0">
                <a:solidFill>
                  <a:srgbClr val="FFFFFF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800" b="0" dirty="0">
                <a:solidFill>
                  <a:srgbClr val="AFC6DB"/>
                </a:solidFill>
                <a:ea typeface="Tahoma"/>
                <a:cs typeface="Tahoma"/>
              </a:rPr>
              <a:t>Royal Netherlands Society of Engineers</a:t>
            </a:r>
            <a:endParaRPr lang="en-GB" sz="3500" b="0" dirty="0">
              <a:solidFill>
                <a:srgbClr val="AFC6DB"/>
              </a:solidFill>
              <a:latin typeface="Montserrat Light" pitchFamily="2" charset="77"/>
              <a:ea typeface="Tahoma"/>
              <a:cs typeface="Tahoma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574E206E-A476-E550-FD1F-456B787C9702}"/>
              </a:ext>
            </a:extLst>
          </p:cNvPr>
          <p:cNvSpPr txBox="1">
            <a:spLocks/>
          </p:cNvSpPr>
          <p:nvPr/>
        </p:nvSpPr>
        <p:spPr>
          <a:xfrm>
            <a:off x="1167054" y="3824371"/>
            <a:ext cx="6654570" cy="4345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b="1" i="0" kern="1200" spc="-100" baseline="0">
                <a:solidFill>
                  <a:srgbClr val="FFFFFF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dirty="0">
                <a:solidFill>
                  <a:schemeClr val="bg1"/>
                </a:solidFill>
                <a:latin typeface="Montserrat ExtraBold" pitchFamily="2" charset="77"/>
                <a:ea typeface="Tahoma"/>
                <a:cs typeface="Tahoma"/>
              </a:rPr>
              <a:t>2026</a:t>
            </a:r>
            <a:endParaRPr lang="en-GB" sz="2000" dirty="0">
              <a:latin typeface="Montserrat ExtraBold" pitchFamily="2" charset="77"/>
              <a:ea typeface="Tahoma"/>
              <a:cs typeface="Tahoma"/>
            </a:endParaRPr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5289C052-5A1A-0027-AD1F-D3EAA7CEC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33585AB2-33FC-C832-B308-DC67EAE12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9" name="Tijdelijke aanduiding voor tekst 3">
            <a:extLst>
              <a:ext uri="{FF2B5EF4-FFF2-40B4-BE49-F238E27FC236}">
                <a16:creationId xmlns:a16="http://schemas.microsoft.com/office/drawing/2014/main" id="{AAF3BD6C-81F1-33F5-97B0-02F378BB8474}"/>
              </a:ext>
            </a:extLst>
          </p:cNvPr>
          <p:cNvSpPr txBox="1">
            <a:spLocks/>
          </p:cNvSpPr>
          <p:nvPr/>
        </p:nvSpPr>
        <p:spPr>
          <a:xfrm>
            <a:off x="1059934" y="5203844"/>
            <a:ext cx="6054543" cy="417631"/>
          </a:xfrm>
          <a:prstGeom prst="rect">
            <a:avLst/>
          </a:prstGeom>
        </p:spPr>
        <p:txBody>
          <a:bodyPr anchor="b"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00" dirty="0">
                <a:solidFill>
                  <a:schemeClr val="bg1"/>
                </a:solidFill>
              </a:rPr>
              <a:t>KIVI connects, strengthens and represents engineers throughout the Netherlands.</a:t>
            </a:r>
          </a:p>
        </p:txBody>
      </p:sp>
      <p:pic>
        <p:nvPicPr>
          <p:cNvPr id="3" name="Afbeelding 2" descr="Afbeelding met tekst, Graphics, Lettertype, ontwerp&#10;&#10;Door AI gegenereerde inhoud is mogelijk onjuist.">
            <a:extLst>
              <a:ext uri="{FF2B5EF4-FFF2-40B4-BE49-F238E27FC236}">
                <a16:creationId xmlns:a16="http://schemas.microsoft.com/office/drawing/2014/main" id="{F2735279-673F-6ECC-6817-053B1A1C5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576" y="4380959"/>
            <a:ext cx="4834664" cy="217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52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4EAB478B-6A4C-A9EC-2FBC-8F8DA6160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dirty="0" err="1">
                <a:solidFill>
                  <a:schemeClr val="tx1"/>
                </a:solidFill>
              </a:rPr>
              <a:t>Note</a:t>
            </a:r>
            <a:r>
              <a:rPr lang="en-GB" sz="3000" dirty="0">
                <a:solidFill>
                  <a:schemeClr val="tx1"/>
                </a:solidFill>
              </a:rPr>
              <a:t>! To use this presentation properly, you need the </a:t>
            </a:r>
            <a:r>
              <a:rPr lang="en-GB" sz="3000" b="1" dirty="0">
                <a:solidFill>
                  <a:schemeClr val="tx1"/>
                </a:solidFill>
              </a:rPr>
              <a:t>Montserrat</a:t>
            </a:r>
            <a:r>
              <a:rPr lang="en-GB" sz="3000" dirty="0">
                <a:solidFill>
                  <a:schemeClr val="tx1"/>
                </a:solidFill>
              </a:rPr>
              <a:t> font family installed.</a:t>
            </a:r>
          </a:p>
          <a:p>
            <a:r>
              <a:rPr lang="en-GB" sz="3000" dirty="0">
                <a:solidFill>
                  <a:srgbClr val="D95C38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download &amp; install it.</a:t>
            </a:r>
            <a:endParaRPr lang="en-GB" sz="3000" dirty="0">
              <a:solidFill>
                <a:srgbClr val="D95C38"/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D384AF0-B789-6125-2699-C9AF41D2C8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0D24100-4B77-71F2-5BA6-230297D9F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4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EA6A1-15F0-4C6B-87B6-0894F1D02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Montserrat ExtraBold" pitchFamily="2" charset="77"/>
              </a:rPr>
              <a:t>Contents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7A0EC4-C15E-4D7B-83C0-DB4A40D2E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>
                <a:solidFill>
                  <a:srgbClr val="414147"/>
                </a:solidFill>
                <a:latin typeface="Montserrat" pitchFamily="2" charset="77"/>
              </a:rPr>
              <a:t>About KIVI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414147"/>
                </a:solidFill>
                <a:latin typeface="Montserrat" pitchFamily="2" charset="77"/>
              </a:rPr>
              <a:t>Why KIVI</a:t>
            </a:r>
            <a:endParaRPr lang="en-GB" dirty="0">
              <a:solidFill>
                <a:srgbClr val="414147"/>
              </a:solidFill>
            </a:endParaRPr>
          </a:p>
          <a:p>
            <a:r>
              <a:rPr lang="en-GB" dirty="0">
                <a:solidFill>
                  <a:srgbClr val="414147"/>
                </a:solidFill>
                <a:latin typeface="Montserrat" pitchFamily="2" charset="77"/>
              </a:rPr>
              <a:t>Network &amp; knowledge</a:t>
            </a:r>
          </a:p>
          <a:p>
            <a:r>
              <a:rPr lang="en-GB" dirty="0" err="1">
                <a:solidFill>
                  <a:srgbClr val="414147"/>
                </a:solidFill>
              </a:rPr>
              <a:t>Chartered</a:t>
            </a:r>
            <a:r>
              <a:rPr lang="en-GB" dirty="0">
                <a:solidFill>
                  <a:srgbClr val="414147"/>
                </a:solidFill>
              </a:rPr>
              <a:t> Engineering</a:t>
            </a:r>
            <a:endParaRPr lang="en-GB" dirty="0">
              <a:solidFill>
                <a:srgbClr val="414147"/>
              </a:solidFill>
              <a:latin typeface="Montserrat" pitchFamily="2" charset="77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0E978CE3-03CA-B5A5-6554-0D64E4A84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0AA315BC-E603-DE53-D6B9-822A00095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8" name="Foto 18" descr="Foto"/>
          <p:cNvPicPr>
            <a:picLocks noChangeAspect="1"/>
          </p:cNvPicPr>
          <p:nvPr/>
        </p:nvPicPr>
        <p:blipFill>
          <a:blip r:embed="rId2"/>
          <a:srcRect l="2128" r="2128"/>
          <a:stretch>
            <a:fillRect/>
          </a:stretch>
        </p:blipFill>
        <p:spPr>
          <a:xfrm>
            <a:off x="8138160" y="530352"/>
            <a:ext cx="3566160" cy="55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4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2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persoon, schermopname, hand, licht&#10;&#10;Door AI gegenereerde inhoud is mogelijk onjuist.">
            <a:extLst>
              <a:ext uri="{FF2B5EF4-FFF2-40B4-BE49-F238E27FC236}">
                <a16:creationId xmlns:a16="http://schemas.microsoft.com/office/drawing/2014/main" id="{A1AE7800-5993-6BE1-BACE-EACD1495B3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b="9007"/>
          <a:stretch/>
        </p:blipFill>
        <p:spPr>
          <a:xfrm>
            <a:off x="0" y="0"/>
            <a:ext cx="12192000" cy="7395882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9C3203-DB4B-19A6-4150-6E6D28AC1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7684" y="1941216"/>
            <a:ext cx="9796631" cy="3255264"/>
          </a:xfrm>
        </p:spPr>
        <p:txBody>
          <a:bodyPr>
            <a:normAutofit/>
          </a:bodyPr>
          <a:lstStyle/>
          <a:p>
            <a:r>
              <a:rPr lang="en-GB" sz="4000" b="0" dirty="0">
                <a:latin typeface="Montserrat Light" pitchFamily="2" charset="77"/>
              </a:rPr>
              <a:t>Engineering is </a:t>
            </a:r>
            <a:r>
              <a:rPr lang="en-GB" sz="4000" b="0" dirty="0" err="1">
                <a:latin typeface="Montserrat Light" pitchFamily="2" charset="77"/>
              </a:rPr>
              <a:t>where</a:t>
            </a:r>
            <a:r>
              <a:rPr lang="en-GB" sz="4000" b="0" dirty="0">
                <a:latin typeface="Montserrat Light" pitchFamily="2" charset="77"/>
              </a:rPr>
              <a:t> </a:t>
            </a:r>
            <a:r>
              <a:rPr lang="en-GB" sz="4000" i="1" dirty="0" err="1">
                <a:latin typeface="Montserrat" pitchFamily="2" charset="77"/>
              </a:rPr>
              <a:t>curiosity</a:t>
            </a:r>
            <a:r>
              <a:rPr lang="en-GB" sz="4000" i="1" dirty="0">
                <a:latin typeface="Montserrat" pitchFamily="2" charset="77"/>
              </a:rPr>
              <a:t> </a:t>
            </a:r>
            <a:r>
              <a:rPr lang="en-GB" sz="4000" i="1" dirty="0" err="1">
                <a:latin typeface="Montserrat" pitchFamily="2" charset="77"/>
              </a:rPr>
              <a:t>meets</a:t>
            </a:r>
            <a:r>
              <a:rPr lang="en-GB" sz="4000" i="1" dirty="0">
                <a:latin typeface="Montserrat" pitchFamily="2" charset="77"/>
              </a:rPr>
              <a:t> </a:t>
            </a:r>
            <a:r>
              <a:rPr lang="en-GB" sz="4000" i="1" dirty="0" err="1">
                <a:latin typeface="Montserrat" pitchFamily="2" charset="77"/>
              </a:rPr>
              <a:t>creation</a:t>
            </a:r>
            <a:r>
              <a:rPr lang="en-GB" sz="4000" b="0" dirty="0">
                <a:latin typeface="Montserrat Light" pitchFamily="2" charset="77"/>
              </a:rPr>
              <a:t> </a:t>
            </a:r>
            <a:r>
              <a:rPr lang="en-GB" sz="4000" b="0" dirty="0" err="1">
                <a:latin typeface="Montserrat Light" pitchFamily="2" charset="77"/>
              </a:rPr>
              <a:t>and</a:t>
            </a:r>
            <a:r>
              <a:rPr lang="en-GB" sz="4000" b="0" dirty="0">
                <a:latin typeface="Montserrat Light" pitchFamily="2" charset="77"/>
              </a:rPr>
              <a:t> </a:t>
            </a:r>
            <a:r>
              <a:rPr lang="en-GB" sz="4000" i="1" dirty="0" err="1">
                <a:latin typeface="Montserrat" pitchFamily="2" charset="77"/>
              </a:rPr>
              <a:t>ideas</a:t>
            </a:r>
            <a:r>
              <a:rPr lang="en-GB" sz="4000" i="1" dirty="0">
                <a:latin typeface="Montserrat" pitchFamily="2" charset="77"/>
              </a:rPr>
              <a:t> </a:t>
            </a:r>
            <a:r>
              <a:rPr lang="en-GB" sz="4000" i="1" dirty="0" err="1">
                <a:latin typeface="Montserrat" pitchFamily="2" charset="77"/>
              </a:rPr>
              <a:t>become</a:t>
            </a:r>
            <a:r>
              <a:rPr lang="en-GB" sz="4000" i="1" dirty="0">
                <a:latin typeface="Montserrat" pitchFamily="2" charset="77"/>
              </a:rPr>
              <a:t> </a:t>
            </a:r>
            <a:r>
              <a:rPr lang="en-GB" sz="4000" i="1" dirty="0" err="1">
                <a:latin typeface="Montserrat" pitchFamily="2" charset="77"/>
              </a:rPr>
              <a:t>reality</a:t>
            </a:r>
            <a:r>
              <a:rPr lang="en-GB" sz="4000" b="0" dirty="0">
                <a:latin typeface="Montserrat Light" pitchFamily="2" charset="77"/>
              </a:rPr>
              <a:t>.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A34C59B-6FA7-D51F-D310-C7826BBE6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36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D9FF1-FBBF-607F-9D43-89FDB065C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D2A51-0F43-EB37-2E3B-25EF7D3AC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15" y="1414982"/>
            <a:ext cx="7315200" cy="3255264"/>
          </a:xfrm>
        </p:spPr>
        <p:txBody>
          <a:bodyPr/>
          <a:lstStyle/>
          <a:p>
            <a:r>
              <a:rPr lang="en-GB" dirty="0"/>
              <a:t>ABOUT KIVI</a:t>
            </a:r>
            <a:endParaRPr lang="en-GB" spc="300" dirty="0">
              <a:latin typeface="Montserrat Black" pitchFamily="2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44C5AF6-8994-11CB-FB25-CD116D5E74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pc="300" dirty="0">
                <a:latin typeface="Montserrat" pitchFamily="2" charset="77"/>
              </a:rPr>
              <a:t>//ROYAL NETHERLANDS SOCIETY OF ENGINEERS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0E15311-0067-E3B2-283F-811D739AD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61FA730E-C5B1-6BE2-20CE-F40D0887A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7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A70B8-969E-BE7C-CA99-283BC401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310268"/>
          </a:xfrm>
        </p:spPr>
        <p:txBody>
          <a:bodyPr/>
          <a:lstStyle/>
          <a:p>
            <a:r>
              <a:rPr lang="en-GB" dirty="0"/>
              <a:t>About us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E552528-366C-74D0-7231-59B3EE173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3629"/>
            <a:ext cx="3163712" cy="3262537"/>
          </a:xfrm>
        </p:spPr>
        <p:txBody>
          <a:bodyPr>
            <a:noAutofit/>
          </a:bodyPr>
          <a:lstStyle/>
          <a:p>
            <a:r>
              <a:rPr lang="en-GB" sz="1000" dirty="0">
                <a:latin typeface="Montserrat Medium" pitchFamily="2" charset="77"/>
              </a:rPr>
              <a:t>THE PROFESSIONAL BODY FOR ALL ENGINEERS IN THE NETHERLANDS: EVERY DISCIPLINE, EVERY CAREER STAGE.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2424B1-025D-FF08-E2B9-8C5F65060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KIVI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46B352-01ED-2FED-6997-517C070B5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880B26D-EC96-FF4B-501F-AEE00D9BF743}"/>
              </a:ext>
            </a:extLst>
          </p:cNvPr>
          <p:cNvSpPr/>
          <p:nvPr/>
        </p:nvSpPr>
        <p:spPr>
          <a:xfrm>
            <a:off x="6202326" y="307975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 dirty="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ROYAL NETHERLANDS SOCIETY OF ENGINEERS </a:t>
            </a:r>
            <a:r>
              <a:rPr lang="en-GB" sz="800" b="1" spc="300" dirty="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 dirty="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ABOUT KIVI</a:t>
            </a:r>
            <a:endParaRPr lang="en-GB" sz="800" b="1" spc="300" dirty="0">
              <a:solidFill>
                <a:schemeClr val="accent1"/>
              </a:solidFill>
              <a:latin typeface="Montserrat" pitchFamily="2" charset="77"/>
            </a:endParaRPr>
          </a:p>
        </p:txBody>
      </p:sp>
      <p:pic>
        <p:nvPicPr>
          <p:cNvPr id="12" name="Foto 12" descr="Foto"/>
          <p:cNvPicPr>
            <a:picLocks noChangeAspect="1"/>
          </p:cNvPicPr>
          <p:nvPr/>
        </p:nvPicPr>
        <p:blipFill>
          <a:blip r:embed="rId3"/>
          <a:srcRect l="58541"/>
          <a:stretch>
            <a:fillRect/>
          </a:stretch>
        </p:blipFill>
        <p:spPr>
          <a:xfrm>
            <a:off x="8229600" y="530352"/>
            <a:ext cx="3474720" cy="5586984"/>
          </a:xfrm>
          <a:prstGeom prst="rect">
            <a:avLst/>
          </a:prstGeom>
        </p:spPr>
      </p:pic>
      <p:sp>
        <p:nvSpPr>
          <p:cNvPr id="13" name="Tekst 13"/>
          <p:cNvSpPr txBox="1"/>
          <p:nvPr/>
        </p:nvSpPr>
        <p:spPr>
          <a:xfrm>
            <a:off x="3886200" y="868680"/>
            <a:ext cx="41148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 b="1" i="0" spc="200" dirty="0">
                <a:solidFill>
                  <a:srgbClr val="AFC6DA"/>
                </a:solidFill>
                <a:latin typeface="Montserrat" pitchFamily="2" charset="77"/>
              </a:rPr>
              <a:t>WHAT WE DO</a:t>
            </a:r>
          </a:p>
        </p:txBody>
      </p:sp>
      <p:sp>
        <p:nvSpPr>
          <p:cNvPr id="14" name="Tekst 14"/>
          <p:cNvSpPr txBox="1"/>
          <p:nvPr/>
        </p:nvSpPr>
        <p:spPr>
          <a:xfrm>
            <a:off x="3886200" y="1280160"/>
            <a:ext cx="685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2400" b="0" i="0" dirty="0">
                <a:solidFill>
                  <a:srgbClr val="F77A00"/>
                </a:solidFill>
                <a:latin typeface="Montserrat ExtraBold" pitchFamily="2" charset="77"/>
              </a:rPr>
              <a:t>01</a:t>
            </a:r>
          </a:p>
        </p:txBody>
      </p:sp>
      <p:sp>
        <p:nvSpPr>
          <p:cNvPr id="15" name="Tekst 15"/>
          <p:cNvSpPr txBox="1"/>
          <p:nvPr/>
        </p:nvSpPr>
        <p:spPr>
          <a:xfrm>
            <a:off x="4572000" y="1280160"/>
            <a:ext cx="347472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600" b="1" i="0" dirty="0">
                <a:solidFill>
                  <a:srgbClr val="1C345A"/>
                </a:solidFill>
                <a:latin typeface="Montserrat" pitchFamily="2" charset="77"/>
              </a:rPr>
              <a:t>Advocacy</a:t>
            </a:r>
          </a:p>
          <a:p>
            <a:pPr marL="0" indent="0" algn="l"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A strong voice for engineers</a:t>
            </a:r>
          </a:p>
        </p:txBody>
      </p:sp>
      <p:sp>
        <p:nvSpPr>
          <p:cNvPr id="16" name="Tekst 16"/>
          <p:cNvSpPr txBox="1"/>
          <p:nvPr/>
        </p:nvSpPr>
        <p:spPr>
          <a:xfrm>
            <a:off x="3886200" y="2084832"/>
            <a:ext cx="685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2400" b="0" i="0" dirty="0">
                <a:solidFill>
                  <a:srgbClr val="F77A00"/>
                </a:solidFill>
                <a:latin typeface="Montserrat ExtraBold" pitchFamily="2" charset="77"/>
              </a:rPr>
              <a:t>02</a:t>
            </a:r>
          </a:p>
        </p:txBody>
      </p:sp>
      <p:sp>
        <p:nvSpPr>
          <p:cNvPr id="17" name="Tekst 17"/>
          <p:cNvSpPr txBox="1"/>
          <p:nvPr/>
        </p:nvSpPr>
        <p:spPr>
          <a:xfrm>
            <a:off x="4572000" y="2084832"/>
            <a:ext cx="347472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600" b="1" i="0" dirty="0">
                <a:solidFill>
                  <a:srgbClr val="1C345A"/>
                </a:solidFill>
                <a:latin typeface="Montserrat" pitchFamily="2" charset="77"/>
              </a:rPr>
              <a:t>Network &amp; knowledge</a:t>
            </a:r>
          </a:p>
          <a:p>
            <a:pPr marL="0" indent="0" algn="l"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300+ activities a year</a:t>
            </a:r>
          </a:p>
        </p:txBody>
      </p:sp>
      <p:sp>
        <p:nvSpPr>
          <p:cNvPr id="18" name="Tekst 18"/>
          <p:cNvSpPr txBox="1"/>
          <p:nvPr/>
        </p:nvSpPr>
        <p:spPr>
          <a:xfrm>
            <a:off x="3886200" y="2889504"/>
            <a:ext cx="685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2400" b="0" i="0" dirty="0">
                <a:solidFill>
                  <a:srgbClr val="F77A00"/>
                </a:solidFill>
                <a:latin typeface="Montserrat ExtraBold" pitchFamily="2" charset="77"/>
              </a:rPr>
              <a:t>03</a:t>
            </a:r>
          </a:p>
        </p:txBody>
      </p:sp>
      <p:sp>
        <p:nvSpPr>
          <p:cNvPr id="19" name="Tekst 19"/>
          <p:cNvSpPr txBox="1"/>
          <p:nvPr/>
        </p:nvSpPr>
        <p:spPr>
          <a:xfrm>
            <a:off x="4572000" y="2889504"/>
            <a:ext cx="347472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600" b="1" i="0" dirty="0">
                <a:solidFill>
                  <a:srgbClr val="1C345A"/>
                </a:solidFill>
                <a:latin typeface="Montserrat" pitchFamily="2" charset="77"/>
              </a:rPr>
              <a:t>Professional growth</a:t>
            </a:r>
          </a:p>
          <a:p>
            <a:pPr marL="0" indent="0" algn="l"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Training, coaching &amp; certification</a:t>
            </a:r>
          </a:p>
        </p:txBody>
      </p:sp>
      <p:sp>
        <p:nvSpPr>
          <p:cNvPr id="20" name="Tekst 20"/>
          <p:cNvSpPr txBox="1"/>
          <p:nvPr/>
        </p:nvSpPr>
        <p:spPr>
          <a:xfrm>
            <a:off x="3886200" y="397764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 b="1" i="0" spc="200" dirty="0">
                <a:solidFill>
                  <a:srgbClr val="AFC6DA"/>
                </a:solidFill>
                <a:latin typeface="Montserrat" pitchFamily="2" charset="77"/>
              </a:rPr>
              <a:t>FOUNDED IN</a:t>
            </a:r>
          </a:p>
        </p:txBody>
      </p:sp>
      <p:sp>
        <p:nvSpPr>
          <p:cNvPr id="21" name="Tekst 21"/>
          <p:cNvSpPr txBox="1"/>
          <p:nvPr/>
        </p:nvSpPr>
        <p:spPr>
          <a:xfrm>
            <a:off x="3886200" y="4206240"/>
            <a:ext cx="182880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4000" b="0" i="0" dirty="0">
                <a:solidFill>
                  <a:srgbClr val="1C345A"/>
                </a:solidFill>
                <a:latin typeface="Montserrat ExtraBold" pitchFamily="2" charset="77"/>
              </a:rPr>
              <a:t>1847</a:t>
            </a:r>
          </a:p>
        </p:txBody>
      </p:sp>
      <p:sp>
        <p:nvSpPr>
          <p:cNvPr id="22" name="Tekst 22"/>
          <p:cNvSpPr txBox="1"/>
          <p:nvPr/>
        </p:nvSpPr>
        <p:spPr>
          <a:xfrm>
            <a:off x="5806440" y="3977640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 b="1" i="0" spc="200" dirty="0">
                <a:solidFill>
                  <a:srgbClr val="AFC6DA"/>
                </a:solidFill>
                <a:latin typeface="Montserrat" pitchFamily="2" charset="77"/>
              </a:rPr>
              <a:t>KIVI MEMBERS</a:t>
            </a:r>
          </a:p>
        </p:txBody>
      </p:sp>
      <p:sp>
        <p:nvSpPr>
          <p:cNvPr id="23" name="Tekst 23"/>
          <p:cNvSpPr txBox="1"/>
          <p:nvPr/>
        </p:nvSpPr>
        <p:spPr>
          <a:xfrm>
            <a:off x="5806440" y="4206240"/>
            <a:ext cx="23774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4000" b="0" i="0" dirty="0">
                <a:solidFill>
                  <a:srgbClr val="F77A00"/>
                </a:solidFill>
                <a:latin typeface="Montserrat ExtraBold" pitchFamily="2" charset="77"/>
              </a:rPr>
              <a:t>12,000+</a:t>
            </a:r>
          </a:p>
        </p:txBody>
      </p:sp>
    </p:spTree>
    <p:extLst>
      <p:ext uri="{BB962C8B-B14F-4D97-AF65-F5344CB8AC3E}">
        <p14:creationId xmlns:p14="http://schemas.microsoft.com/office/powerpoint/2010/main" val="4285304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A29CCDF4-FE55-C507-999B-FC65DECA1584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 dirty="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ROYAL NETHERLANDS SOCIETY OF ENGINEERS </a:t>
            </a:r>
            <a:r>
              <a:rPr lang="en-GB" sz="800" b="1" spc="300" dirty="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 dirty="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ABOUT KIVI</a:t>
            </a:r>
            <a:endParaRPr lang="en-GB" sz="800" b="1" spc="300" dirty="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EC9ADC19-243E-E212-FA3B-0388BD6C84A4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KIVI MISSION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sp>
        <p:nvSpPr>
          <p:cNvPr id="17" name="Tijdelijke aanduiding voor voettekst 16">
            <a:extLst>
              <a:ext uri="{FF2B5EF4-FFF2-40B4-BE49-F238E27FC236}">
                <a16:creationId xmlns:a16="http://schemas.microsoft.com/office/drawing/2014/main" id="{6AB5103E-A608-668B-71B3-A1A766519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1697FCD5-F26D-1CF4-1703-9B500BADB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1" name="Foto 21" descr="Foto"/>
          <p:cNvPicPr>
            <a:picLocks noChangeAspect="1"/>
          </p:cNvPicPr>
          <p:nvPr/>
        </p:nvPicPr>
        <p:blipFill>
          <a:blip r:embed="rId2"/>
          <a:srcRect r="51393"/>
          <a:stretch>
            <a:fillRect/>
          </a:stretch>
        </p:blipFill>
        <p:spPr>
          <a:xfrm>
            <a:off x="502920" y="530352"/>
            <a:ext cx="4069080" cy="5586984"/>
          </a:xfrm>
          <a:prstGeom prst="rect">
            <a:avLst/>
          </a:prstGeom>
        </p:spPr>
      </p:pic>
      <p:sp>
        <p:nvSpPr>
          <p:cNvPr id="22" name="Tekst 22"/>
          <p:cNvSpPr txBox="1"/>
          <p:nvPr/>
        </p:nvSpPr>
        <p:spPr>
          <a:xfrm>
            <a:off x="5029200" y="822960"/>
            <a:ext cx="63093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3600" b="0" i="0" dirty="0">
                <a:solidFill>
                  <a:srgbClr val="1C345A"/>
                </a:solidFill>
                <a:latin typeface="Montserrat ExtraBold" pitchFamily="2" charset="77"/>
              </a:rPr>
              <a:t>Mission</a:t>
            </a:r>
          </a:p>
        </p:txBody>
      </p:sp>
      <p:sp>
        <p:nvSpPr>
          <p:cNvPr id="23" name="Tekst 23"/>
          <p:cNvSpPr txBox="1"/>
          <p:nvPr/>
        </p:nvSpPr>
        <p:spPr>
          <a:xfrm>
            <a:off x="5029200" y="1508760"/>
            <a:ext cx="63093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700" b="0" i="0" dirty="0">
                <a:solidFill>
                  <a:srgbClr val="1C345A"/>
                </a:solidFill>
                <a:latin typeface="Montserrat Light" pitchFamily="2" charset="77"/>
              </a:rPr>
              <a:t>Supporting engineers in their development and making their value to society visible.</a:t>
            </a:r>
          </a:p>
        </p:txBody>
      </p:sp>
      <p:sp>
        <p:nvSpPr>
          <p:cNvPr id="24" name="Tekst 24"/>
          <p:cNvSpPr txBox="1"/>
          <p:nvPr/>
        </p:nvSpPr>
        <p:spPr>
          <a:xfrm>
            <a:off x="5029200" y="2743200"/>
            <a:ext cx="301752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80" tIns="182880" rIns="182880" bIns="182880" rtlCol="0" anchor="t"/>
          <a:lstStyle/>
          <a:p>
            <a:pPr marL="0" indent="0" algn="l">
              <a:buNone/>
            </a:pPr>
            <a:r>
              <a:rPr lang="en-GB" sz="2000" b="0" i="0" dirty="0">
                <a:solidFill>
                  <a:srgbClr val="F77A00"/>
                </a:solidFill>
                <a:latin typeface="Montserrat ExtraBold" pitchFamily="2" charset="77"/>
              </a:rPr>
              <a:t>Connect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en-GB" sz="1200" b="0" i="0" dirty="0">
                <a:solidFill>
                  <a:srgbClr val="1C345A"/>
                </a:solidFill>
                <a:latin typeface="Montserrat Light" pitchFamily="2" charset="77"/>
              </a:rPr>
              <a:t>engineering with education, research, business &amp; society</a:t>
            </a:r>
          </a:p>
        </p:txBody>
      </p:sp>
      <p:sp>
        <p:nvSpPr>
          <p:cNvPr id="25" name="Tekst 25"/>
          <p:cNvSpPr txBox="1"/>
          <p:nvPr/>
        </p:nvSpPr>
        <p:spPr>
          <a:xfrm>
            <a:off x="8321040" y="2743200"/>
            <a:ext cx="301752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80" tIns="182880" rIns="182880" bIns="182880" rtlCol="0" anchor="t"/>
          <a:lstStyle/>
          <a:p>
            <a:pPr marL="0" indent="0" algn="l">
              <a:buNone/>
            </a:pPr>
            <a:r>
              <a:rPr lang="en-GB" sz="2000" b="0" i="0" dirty="0">
                <a:solidFill>
                  <a:srgbClr val="F77A00"/>
                </a:solidFill>
                <a:latin typeface="Montserrat ExtraBold" pitchFamily="2" charset="77"/>
              </a:rPr>
              <a:t>Quality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en-GB" sz="1200" b="0" i="0" dirty="0">
                <a:solidFill>
                  <a:srgbClr val="1C345A"/>
                </a:solidFill>
                <a:latin typeface="Montserrat Light" pitchFamily="2" charset="77"/>
              </a:rPr>
              <a:t>of engineering education and research</a:t>
            </a:r>
          </a:p>
        </p:txBody>
      </p:sp>
      <p:sp>
        <p:nvSpPr>
          <p:cNvPr id="26" name="Tekst 26"/>
          <p:cNvSpPr txBox="1"/>
          <p:nvPr/>
        </p:nvSpPr>
        <p:spPr>
          <a:xfrm>
            <a:off x="5029200" y="4343400"/>
            <a:ext cx="301752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80" tIns="182880" rIns="182880" bIns="182880" rtlCol="0" anchor="t"/>
          <a:lstStyle/>
          <a:p>
            <a:pPr marL="0" indent="0" algn="l">
              <a:buNone/>
            </a:pPr>
            <a:r>
              <a:rPr lang="en-GB" sz="2000" b="0" i="0" dirty="0">
                <a:solidFill>
                  <a:srgbClr val="F77A00"/>
                </a:solidFill>
                <a:latin typeface="Montserrat ExtraBold" pitchFamily="2" charset="77"/>
              </a:rPr>
              <a:t>Strength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en-GB" sz="1200" b="0" i="0" dirty="0">
                <a:solidFill>
                  <a:srgbClr val="1C345A"/>
                </a:solidFill>
                <a:latin typeface="Montserrat Light" pitchFamily="2" charset="77"/>
              </a:rPr>
              <a:t>of engineers, harnessed for societal challenges</a:t>
            </a:r>
          </a:p>
        </p:txBody>
      </p:sp>
      <p:sp>
        <p:nvSpPr>
          <p:cNvPr id="27" name="Tekst 27"/>
          <p:cNvSpPr txBox="1"/>
          <p:nvPr/>
        </p:nvSpPr>
        <p:spPr>
          <a:xfrm>
            <a:off x="8321040" y="4343400"/>
            <a:ext cx="301752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80" tIns="182880" rIns="182880" bIns="182880" rtlCol="0" anchor="t"/>
          <a:lstStyle/>
          <a:p>
            <a:pPr marL="0" indent="0" algn="l">
              <a:buNone/>
            </a:pPr>
            <a:r>
              <a:rPr lang="en-GB" sz="2000" b="0" i="0" dirty="0">
                <a:solidFill>
                  <a:srgbClr val="F77A00"/>
                </a:solidFill>
                <a:latin typeface="Montserrat ExtraBold" pitchFamily="2" charset="77"/>
              </a:rPr>
              <a:t>Impact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en-GB" sz="1200" b="0" i="0" dirty="0">
                <a:solidFill>
                  <a:srgbClr val="1C345A"/>
                </a:solidFill>
                <a:latin typeface="Montserrat Light" pitchFamily="2" charset="77"/>
              </a:rPr>
              <a:t>of technology, made visible</a:t>
            </a:r>
          </a:p>
        </p:txBody>
      </p:sp>
    </p:spTree>
    <p:extLst>
      <p:ext uri="{BB962C8B-B14F-4D97-AF65-F5344CB8AC3E}">
        <p14:creationId xmlns:p14="http://schemas.microsoft.com/office/powerpoint/2010/main" val="4143984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3CBA5-DFAD-B8A8-DC01-8DFF3E8BA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125E06-38FC-EB9E-E983-2B1B33306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15" y="1414982"/>
            <a:ext cx="7315200" cy="3255264"/>
          </a:xfrm>
        </p:spPr>
        <p:txBody>
          <a:bodyPr/>
          <a:lstStyle/>
          <a:p>
            <a:r>
              <a:rPr lang="en-GB" dirty="0"/>
              <a:t>WHY KIVI</a:t>
            </a:r>
            <a:endParaRPr lang="en-GB" spc="300" dirty="0">
              <a:latin typeface="Montserrat Black" pitchFamily="2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E50A7BF-88AD-6AD4-66DF-8823967ED9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pc="300">
                <a:latin typeface="Montserrat" pitchFamily="2" charset="77"/>
              </a:rPr>
              <a:t>//THE ADDED VALUE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1822D3F-8983-331E-E124-CB3E83AC1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6DB9F547-1047-AA2C-1B4E-0D792ED9C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82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34A49-DD78-3F25-F959-6FF3A36E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96494A-7817-A987-F71C-7E3AB25A3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4" y="4160520"/>
            <a:ext cx="1958750" cy="1734485"/>
          </a:xfrm>
        </p:spPr>
        <p:txBody>
          <a:bodyPr/>
          <a:lstStyle/>
          <a:p>
            <a:r>
              <a:rPr lang="en-GB" sz="1000" dirty="0">
                <a:latin typeface="Montserrat Medium" pitchFamily="2" charset="77"/>
              </a:rPr>
              <a:t>THE LARGEST MULTIDISCIPLINARY ENGINEERING NETWORK IN THE NETHERLANDS.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C724B4E-2D26-F78F-FBE9-BFC39EAE4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826891-959C-8133-1508-9E14D1C23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742647F-D638-2144-7F68-EBCCA69775B3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THE ADDED VALUE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WHY KIVI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4CFE8EF-4EB0-9911-B6F1-C69731AC9ED2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MEMBERSHIP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graphicFrame>
        <p:nvGraphicFramePr>
          <p:cNvPr id="10" name="Tijdelijke aanduiding voor inhoud 9">
            <a:extLst>
              <a:ext uri="{FF2B5EF4-FFF2-40B4-BE49-F238E27FC236}">
                <a16:creationId xmlns:a16="http://schemas.microsoft.com/office/drawing/2014/main" id="{72ED0BC8-86E4-4B3E-7857-8834818C86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843907"/>
              </p:ext>
            </p:extLst>
          </p:nvPr>
        </p:nvGraphicFramePr>
        <p:xfrm>
          <a:off x="1387635" y="776977"/>
          <a:ext cx="10408920" cy="5052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Afbeelding 10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2AC3D15C-9891-B3C5-929A-9743DE63B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5839" y="3080953"/>
            <a:ext cx="1172511" cy="67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BCCA3-DD41-C3FC-37EA-563F4F7A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Montserrat ExtraBold"/>
              </a:rPr>
              <a:t>Member benefits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904A4A-D344-418C-E08C-B7B2AC516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B697AE-FCE0-D6C7-A974-4DFC9B83F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50C4E3D-9F3F-635D-FDC7-F99A23BF6BE4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THE ADDED VALUE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WHY KIVI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9" name="Tekst 9"/>
          <p:cNvSpPr txBox="1"/>
          <p:nvPr/>
        </p:nvSpPr>
        <p:spPr>
          <a:xfrm>
            <a:off x="3840480" y="868680"/>
            <a:ext cx="2286000" cy="2103120"/>
          </a:xfrm>
          <a:prstGeom prst="rect">
            <a:avLst/>
          </a:prstGeom>
          <a:solidFill>
            <a:srgbClr val="1C345A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en-GB" sz="4000" b="0" i="0" dirty="0">
                <a:solidFill>
                  <a:srgbClr val="F77A00"/>
                </a:solidFill>
                <a:latin typeface="Montserrat ExtraBold" pitchFamily="2" charset="77"/>
              </a:rPr>
              <a:t>300+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GB" sz="1300" b="0" i="0" dirty="0">
                <a:solidFill>
                  <a:srgbClr val="FFFFFF"/>
                </a:solidFill>
                <a:latin typeface="Montserrat Light" pitchFamily="2" charset="77"/>
              </a:rPr>
              <a:t>KIVI events &amp; company visits a year</a:t>
            </a:r>
          </a:p>
        </p:txBody>
      </p:sp>
      <p:sp>
        <p:nvSpPr>
          <p:cNvPr id="10" name="Tekst 10"/>
          <p:cNvSpPr txBox="1"/>
          <p:nvPr/>
        </p:nvSpPr>
        <p:spPr>
          <a:xfrm>
            <a:off x="6446520" y="868680"/>
            <a:ext cx="228600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en-GB" sz="4000" b="0" i="0" dirty="0">
                <a:solidFill>
                  <a:srgbClr val="1C345A"/>
                </a:solidFill>
                <a:latin typeface="Montserrat ExtraBold" pitchFamily="2" charset="77"/>
              </a:rPr>
              <a:t>80+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engineering coaches for growth &amp; insight</a:t>
            </a:r>
          </a:p>
        </p:txBody>
      </p:sp>
      <p:sp>
        <p:nvSpPr>
          <p:cNvPr id="11" name="Tekst 11"/>
          <p:cNvSpPr txBox="1"/>
          <p:nvPr/>
        </p:nvSpPr>
        <p:spPr>
          <a:xfrm>
            <a:off x="9052560" y="868680"/>
            <a:ext cx="228600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en-GB" sz="4000" b="0" i="0" dirty="0">
                <a:solidFill>
                  <a:srgbClr val="1C345A"/>
                </a:solidFill>
                <a:latin typeface="Montserrat ExtraBold" pitchFamily="2" charset="77"/>
              </a:rPr>
              <a:t>12×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issues a year of De Ingenieur magazine</a:t>
            </a:r>
          </a:p>
        </p:txBody>
      </p:sp>
      <p:sp>
        <p:nvSpPr>
          <p:cNvPr id="12" name="Tekst 12"/>
          <p:cNvSpPr txBox="1"/>
          <p:nvPr/>
        </p:nvSpPr>
        <p:spPr>
          <a:xfrm>
            <a:off x="3840480" y="3246120"/>
            <a:ext cx="228600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en-GB" sz="4000" b="0" i="0" dirty="0">
                <a:solidFill>
                  <a:srgbClr val="1C345A"/>
                </a:solidFill>
                <a:latin typeface="Montserrat ExtraBold" pitchFamily="2" charset="77"/>
              </a:rPr>
              <a:t>55+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trade journals at 15–100% off</a:t>
            </a:r>
          </a:p>
        </p:txBody>
      </p:sp>
      <p:sp>
        <p:nvSpPr>
          <p:cNvPr id="13" name="Tekst 13"/>
          <p:cNvSpPr txBox="1"/>
          <p:nvPr/>
        </p:nvSpPr>
        <p:spPr>
          <a:xfrm>
            <a:off x="6446520" y="3246120"/>
            <a:ext cx="2286000" cy="2103120"/>
          </a:xfrm>
          <a:prstGeom prst="rect">
            <a:avLst/>
          </a:prstGeom>
          <a:solidFill>
            <a:srgbClr val="F77A00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en-GB" sz="4000" b="0" i="0" dirty="0">
                <a:solidFill>
                  <a:srgbClr val="1C345A"/>
                </a:solidFill>
                <a:latin typeface="Montserrat ExtraBold" pitchFamily="2" charset="77"/>
              </a:rPr>
              <a:t>50%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off meeting rooms at KIVI HQ</a:t>
            </a:r>
          </a:p>
        </p:txBody>
      </p:sp>
      <p:sp>
        <p:nvSpPr>
          <p:cNvPr id="14" name="Tekst 14"/>
          <p:cNvSpPr txBox="1"/>
          <p:nvPr/>
        </p:nvSpPr>
        <p:spPr>
          <a:xfrm>
            <a:off x="9052560" y="3246120"/>
            <a:ext cx="228600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en-GB" sz="4000" b="0" i="0" dirty="0">
                <a:solidFill>
                  <a:srgbClr val="1C345A"/>
                </a:solidFill>
                <a:latin typeface="Montserrat ExtraBold" pitchFamily="2" charset="77"/>
              </a:rPr>
              <a:t>12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knowledge &amp; training partners in the KIVI Academy</a:t>
            </a:r>
          </a:p>
        </p:txBody>
      </p:sp>
      <p:sp>
        <p:nvSpPr>
          <p:cNvPr id="15" name="Tekst 15"/>
          <p:cNvSpPr txBox="1"/>
          <p:nvPr/>
        </p:nvSpPr>
        <p:spPr>
          <a:xfrm>
            <a:off x="3840480" y="5532120"/>
            <a:ext cx="74980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200" b="1" i="0" dirty="0">
                <a:solidFill>
                  <a:srgbClr val="F77A00"/>
                </a:solidFill>
                <a:latin typeface="Montserrat" pitchFamily="2" charset="77"/>
              </a:rPr>
              <a:t>+</a:t>
            </a:r>
            <a:r>
              <a:rPr lang="en-GB" sz="1200" b="1" i="0" dirty="0">
                <a:solidFill>
                  <a:srgbClr val="F49100"/>
                </a:solidFill>
                <a:latin typeface="Montserrat" pitchFamily="2" charset="77"/>
              </a:rPr>
              <a:t> </a:t>
            </a:r>
            <a:r>
              <a:rPr lang="en-GB" sz="1200" b="0" i="0" dirty="0">
                <a:solidFill>
                  <a:srgbClr val="1C345A"/>
                </a:solidFill>
                <a:latin typeface="Montserrat Light" pitchFamily="2" charset="77"/>
              </a:rPr>
              <a:t>online community  ·  insurance discount via SAA</a:t>
            </a:r>
          </a:p>
        </p:txBody>
      </p:sp>
    </p:spTree>
    <p:extLst>
      <p:ext uri="{BB962C8B-B14F-4D97-AF65-F5344CB8AC3E}">
        <p14:creationId xmlns:p14="http://schemas.microsoft.com/office/powerpoint/2010/main" val="575303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7386CE-92EA-0B55-E553-824C30252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2" y="4160520"/>
            <a:ext cx="10389073" cy="1734485"/>
          </a:xfrm>
        </p:spPr>
        <p:txBody>
          <a:bodyPr/>
          <a:lstStyle/>
          <a:p>
            <a:r>
              <a:rPr lang="en-GB" sz="1000" dirty="0">
                <a:latin typeface="Montserrat Medium" pitchFamily="2" charset="77"/>
              </a:rPr>
              <a:t>DEPTH IN YOUR FIELD, REGIONAL CONNECTIONS AND INSPIRATION FROM OTHER SECTORS AND GENERATIONS.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5010080-680F-260F-09CE-1F5438BA9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F958056-99C7-3FE6-EBD1-1ABDD72E55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54289C3-C4A7-BBD1-8966-672539AC0F1C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THE ADDED VALUE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WHY KIVI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22AD920-6EF3-5837-EEC6-E069F8C175CD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DIVERSE DISCIPLINES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69D94A2-4F2A-5D95-C7F0-FCE81E1CB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1428429"/>
              </p:ext>
            </p:extLst>
          </p:nvPr>
        </p:nvGraphicFramePr>
        <p:xfrm>
          <a:off x="1074235" y="1251522"/>
          <a:ext cx="9995749" cy="335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4827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9F51B-7D30-FF76-4794-1DAEF9EBE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kleding, persoon, overdekt, Menselijk gezicht&#10;&#10;Door AI gegenereerde inhoud is mogelijk onjuist.">
            <a:extLst>
              <a:ext uri="{FF2B5EF4-FFF2-40B4-BE49-F238E27FC236}">
                <a16:creationId xmlns:a16="http://schemas.microsoft.com/office/drawing/2014/main" id="{1C1C2474-90FD-03D2-CD36-19AB32DCE3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30053" b="30715"/>
          <a:stretch/>
        </p:blipFill>
        <p:spPr>
          <a:xfrm>
            <a:off x="0" y="0"/>
            <a:ext cx="12560301" cy="7391400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8782C26-8F1C-E200-2319-01106BD04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7684" y="2068068"/>
            <a:ext cx="9796631" cy="3255264"/>
          </a:xfrm>
        </p:spPr>
        <p:txBody>
          <a:bodyPr>
            <a:normAutofit/>
          </a:bodyPr>
          <a:lstStyle/>
          <a:p>
            <a:r>
              <a:rPr lang="en-GB" sz="4000" b="0">
                <a:latin typeface="Montserrat Light" pitchFamily="2" charset="77"/>
              </a:rPr>
              <a:t>The </a:t>
            </a:r>
            <a:r>
              <a:rPr lang="en-GB" sz="4000" b="0" err="1">
                <a:latin typeface="Montserrat Light" pitchFamily="2" charset="77"/>
              </a:rPr>
              <a:t>future</a:t>
            </a:r>
            <a:r>
              <a:rPr lang="en-GB" sz="4000" b="0">
                <a:latin typeface="Montserrat Light" pitchFamily="2" charset="77"/>
              </a:rPr>
              <a:t> is built </a:t>
            </a:r>
            <a:r>
              <a:rPr lang="en-GB" sz="4000" i="1" err="1">
                <a:latin typeface="Montserrat" pitchFamily="2" charset="77"/>
              </a:rPr>
              <a:t>one</a:t>
            </a:r>
            <a:r>
              <a:rPr lang="en-GB" sz="4000" i="1">
                <a:latin typeface="Montserrat" pitchFamily="2" charset="77"/>
              </a:rPr>
              <a:t> </a:t>
            </a:r>
            <a:r>
              <a:rPr lang="en-GB" sz="4000" i="1" err="1">
                <a:latin typeface="Montserrat" pitchFamily="2" charset="77"/>
              </a:rPr>
              <a:t>calculation</a:t>
            </a:r>
            <a:r>
              <a:rPr lang="en-GB" sz="4000" i="1">
                <a:latin typeface="Montserrat" pitchFamily="2" charset="77"/>
              </a:rPr>
              <a:t>,</a:t>
            </a:r>
            <a:br>
              <a:rPr lang="en-GB" sz="4000" i="1">
                <a:latin typeface="Montserrat" pitchFamily="2" charset="77"/>
              </a:rPr>
            </a:br>
            <a:r>
              <a:rPr lang="en-GB" sz="4000" i="1">
                <a:latin typeface="Montserrat" pitchFamily="2" charset="77"/>
              </a:rPr>
              <a:t>one design, </a:t>
            </a:r>
            <a:r>
              <a:rPr lang="en-GB" sz="4000" i="1" err="1">
                <a:latin typeface="Montserrat" pitchFamily="2" charset="77"/>
              </a:rPr>
              <a:t>one</a:t>
            </a:r>
            <a:r>
              <a:rPr lang="en-GB" sz="4000" i="1">
                <a:latin typeface="Montserrat" pitchFamily="2" charset="77"/>
              </a:rPr>
              <a:t> </a:t>
            </a:r>
            <a:r>
              <a:rPr lang="en-GB" sz="4000" i="1" err="1">
                <a:latin typeface="Montserrat" pitchFamily="2" charset="77"/>
              </a:rPr>
              <a:t>decision</a:t>
            </a:r>
            <a:r>
              <a:rPr lang="en-GB" sz="4000" i="1">
                <a:latin typeface="Montserrat" pitchFamily="2" charset="77"/>
              </a:rPr>
              <a:t> </a:t>
            </a:r>
            <a:r>
              <a:rPr lang="en-GB" sz="4000" b="0">
                <a:latin typeface="Montserrat Light" pitchFamily="2" charset="77"/>
              </a:rPr>
              <a:t>at a time.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B6B6F18-0DC2-847F-D4E9-641BC0BBE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44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A03489-0E0D-54E3-2F0F-571F61C7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Magazine </a:t>
            </a:r>
            <a:br>
              <a:rPr lang="en-GB" dirty="0"/>
            </a:br>
            <a:r>
              <a:rPr lang="en-GB" sz="2000" i="1" dirty="0">
                <a:solidFill>
                  <a:srgbClr val="AFC6DB"/>
                </a:solidFill>
              </a:rPr>
              <a:t>De Ingenieur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1944C-9C91-306C-491B-55C722229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791683"/>
            <a:ext cx="7315200" cy="51930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800" b="1" dirty="0">
                <a:latin typeface="Montserrat"/>
              </a:rPr>
              <a:t>The engineering magazine</a:t>
            </a:r>
          </a:p>
          <a:p>
            <a:r>
              <a:rPr lang="en-GB" sz="1800" dirty="0">
                <a:latin typeface="Montserrat"/>
              </a:rPr>
              <a:t>The #1 online platform for engineers.</a:t>
            </a:r>
          </a:p>
          <a:p>
            <a:r>
              <a:rPr lang="en-GB" sz="1800" dirty="0">
                <a:latin typeface="Montserrat"/>
              </a:rPr>
              <a:t>Weekly newsletter &amp; monthly magazine, online or in print. </a:t>
            </a:r>
          </a:p>
          <a:p>
            <a:r>
              <a:rPr lang="en-GB" sz="1800" dirty="0">
                <a:latin typeface="Montserrat"/>
              </a:rPr>
              <a:t>Read the full </a:t>
            </a:r>
            <a:r>
              <a:rPr lang="en-GB" sz="1800" i="1" dirty="0">
                <a:latin typeface="Montserrat"/>
              </a:rPr>
              <a:t>De Ingenieur</a:t>
            </a:r>
            <a:r>
              <a:rPr lang="en-GB" sz="1800" dirty="0">
                <a:latin typeface="Montserrat"/>
              </a:rPr>
              <a:t>, or individual articles, in the </a:t>
            </a:r>
            <a:r>
              <a:rPr lang="en-GB" sz="1800" dirty="0">
                <a:solidFill>
                  <a:srgbClr val="F77A00"/>
                </a:solidFill>
                <a:latin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mobile app</a:t>
            </a:r>
            <a:r>
              <a:rPr lang="en-GB" sz="1800" dirty="0">
                <a:latin typeface="Montserrat"/>
              </a:rPr>
              <a:t>.</a:t>
            </a:r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41002BD-DB71-3312-686F-72F4B6DC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37B253A-9C57-FC91-DFBA-6AC52E3BB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0E0B199-DD7C-231E-BADF-AF43D22DB3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84120" y="3910770"/>
            <a:ext cx="1366483" cy="182867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E6E4801-40B1-F206-EA8A-3FDECB1AD1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51091" y="3915943"/>
            <a:ext cx="1367989" cy="181543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B05AC0DF-0A98-61BA-B67B-6D8C15A56E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67013" y="3912558"/>
            <a:ext cx="1367990" cy="181922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4576BFFC-1873-7E3A-E867-E67ADA0FDC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9232" y="3910178"/>
            <a:ext cx="1367629" cy="182637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58643AF-1FD7-FB58-FA8B-1243A461519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825682" y="3924339"/>
            <a:ext cx="1358079" cy="1809825"/>
          </a:xfrm>
          <a:prstGeom prst="rect">
            <a:avLst/>
          </a:prstGeom>
        </p:spPr>
      </p:pic>
      <p:sp>
        <p:nvSpPr>
          <p:cNvPr id="16" name="Rechthoek 15">
            <a:extLst>
              <a:ext uri="{FF2B5EF4-FFF2-40B4-BE49-F238E27FC236}">
                <a16:creationId xmlns:a16="http://schemas.microsoft.com/office/drawing/2014/main" id="{1087BDCD-D0D5-23CD-CB2C-9039E63BF317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THE ADDED VALUE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WHY KIVI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06029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ijdelijke aanduiding voor inhoud 8">
            <a:extLst>
              <a:ext uri="{FF2B5EF4-FFF2-40B4-BE49-F238E27FC236}">
                <a16:creationId xmlns:a16="http://schemas.microsoft.com/office/drawing/2014/main" id="{8010D08E-E555-DFEC-CECA-9F486D06FA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635206"/>
              </p:ext>
            </p:extLst>
          </p:nvPr>
        </p:nvGraphicFramePr>
        <p:xfrm>
          <a:off x="2480260" y="853706"/>
          <a:ext cx="9316295" cy="4761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5BA90C-9D72-94E6-5B98-0A27B5B00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3" y="4160520"/>
            <a:ext cx="2092566" cy="1734485"/>
          </a:xfrm>
        </p:spPr>
        <p:txBody>
          <a:bodyPr/>
          <a:lstStyle/>
          <a:p>
            <a:r>
              <a:rPr lang="en-GB" sz="1100" dirty="0">
                <a:latin typeface="Montserrat Medium" pitchFamily="2" charset="77"/>
              </a:rPr>
              <a:t>300+ GATHERINGS A YEAR: DEEPEN YOUR KNOWLEDGE, SHARE EXPERIENCES, MAKE NEW CONNECTIONS.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F909587-9511-038E-9938-6D99A93D1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A45AA59-CE34-A011-0E78-CA8EFE042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66B9417-2439-FBEF-96B7-69F8CAF0B3B1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THE ADDED VALUE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WHY KIVI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9E1BD46-951B-0384-8BD7-EAF935A866FE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ACTIVITIES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49453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5"/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THE ADDED VALUE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WHY KIVI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4" name="Rechthoek 6"/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EVENTS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sp>
        <p:nvSpPr>
          <p:cNvPr id="5" name="Tekst 5"/>
          <p:cNvSpPr txBox="1"/>
          <p:nvPr/>
        </p:nvSpPr>
        <p:spPr>
          <a:xfrm>
            <a:off x="868680" y="777240"/>
            <a:ext cx="77724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3200" b="0" i="0" dirty="0">
                <a:solidFill>
                  <a:srgbClr val="1C345A"/>
                </a:solidFill>
                <a:latin typeface="Montserrat ExtraBold" pitchFamily="2" charset="77"/>
              </a:rPr>
              <a:t>Events: </a:t>
            </a:r>
            <a:r>
              <a:rPr lang="en-GB" sz="3200" b="0" i="0" dirty="0">
                <a:solidFill>
                  <a:srgbClr val="F77A00"/>
                </a:solidFill>
                <a:latin typeface="Montserrat ExtraBold" pitchFamily="2" charset="77"/>
              </a:rPr>
              <a:t>online and in person</a:t>
            </a:r>
          </a:p>
        </p:txBody>
      </p:sp>
      <p:pic>
        <p:nvPicPr>
          <p:cNvPr id="6" name="Foto 6" descr="Foto"/>
          <p:cNvPicPr>
            <a:picLocks noChangeAspect="1"/>
          </p:cNvPicPr>
          <p:nvPr/>
        </p:nvPicPr>
        <p:blipFill>
          <a:blip r:embed="rId2"/>
          <a:srcRect t="15538" b="15538"/>
          <a:stretch>
            <a:fillRect/>
          </a:stretch>
        </p:blipFill>
        <p:spPr>
          <a:xfrm>
            <a:off x="868680" y="1645920"/>
            <a:ext cx="5074920" cy="2331720"/>
          </a:xfrm>
          <a:prstGeom prst="rect">
            <a:avLst/>
          </a:prstGeom>
        </p:spPr>
      </p:pic>
      <p:sp>
        <p:nvSpPr>
          <p:cNvPr id="7" name="Tekst 7"/>
          <p:cNvSpPr txBox="1"/>
          <p:nvPr/>
        </p:nvSpPr>
        <p:spPr>
          <a:xfrm>
            <a:off x="868680" y="3977640"/>
            <a:ext cx="5074920" cy="1828800"/>
          </a:xfrm>
          <a:prstGeom prst="rect">
            <a:avLst/>
          </a:prstGeom>
          <a:solidFill>
            <a:srgbClr val="1C345A"/>
          </a:solidFill>
          <a:ln>
            <a:noFill/>
          </a:ln>
        </p:spPr>
        <p:txBody>
          <a:bodyPr wrap="square" lIns="228600" tIns="228600" rIns="228600" bIns="228600" rtlCol="0" anchor="ctr"/>
          <a:lstStyle/>
          <a:p>
            <a:pPr marL="0" indent="0" algn="l">
              <a:buNone/>
            </a:pPr>
            <a:r>
              <a:rPr lang="en-GB" sz="2000" b="0" i="0" dirty="0">
                <a:solidFill>
                  <a:srgbClr val="FFFFFF"/>
                </a:solidFill>
                <a:latin typeface="Montserrat ExtraBold" pitchFamily="2" charset="77"/>
              </a:rPr>
              <a:t>In person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en-GB" sz="1300" b="0" i="0" dirty="0">
                <a:solidFill>
                  <a:srgbClr val="FFFFFF"/>
                </a:solidFill>
                <a:latin typeface="Montserrat Light" pitchFamily="2" charset="77"/>
              </a:rPr>
              <a:t>Company visits &amp; excursions</a:t>
            </a:r>
          </a:p>
          <a:p>
            <a:pPr marL="228600" indent="-228600" algn="l">
              <a:spcBef>
                <a:spcPts val="400"/>
              </a:spcBef>
              <a:buClr>
                <a:srgbClr val="F77A00"/>
              </a:buClr>
              <a:buFont typeface="Arial"/>
              <a:buChar char="•"/>
            </a:pPr>
            <a:r>
              <a:rPr lang="en-GB" sz="1300" b="0" i="0" dirty="0">
                <a:solidFill>
                  <a:srgbClr val="FFFFFF"/>
                </a:solidFill>
                <a:latin typeface="Montserrat Light" pitchFamily="2" charset="77"/>
              </a:rPr>
              <a:t>Symposia, congresses &amp; trade fairs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en-GB" sz="1300" b="0" i="0" dirty="0">
                <a:solidFill>
                  <a:srgbClr val="FFFFFF"/>
                </a:solidFill>
                <a:latin typeface="Montserrat Light" pitchFamily="2" charset="77"/>
              </a:rPr>
              <a:t>Drinks &amp; networking evenings</a:t>
            </a:r>
          </a:p>
        </p:txBody>
      </p:sp>
      <p:pic>
        <p:nvPicPr>
          <p:cNvPr id="8" name="Foto 8" descr="Foto"/>
          <p:cNvPicPr>
            <a:picLocks noChangeAspect="1"/>
          </p:cNvPicPr>
          <p:nvPr/>
        </p:nvPicPr>
        <p:blipFill>
          <a:blip r:embed="rId3"/>
          <a:srcRect t="10541" b="20541"/>
          <a:stretch>
            <a:fillRect/>
          </a:stretch>
        </p:blipFill>
        <p:spPr>
          <a:xfrm>
            <a:off x="6263640" y="1645920"/>
            <a:ext cx="5074920" cy="2331720"/>
          </a:xfrm>
          <a:prstGeom prst="rect">
            <a:avLst/>
          </a:prstGeom>
        </p:spPr>
      </p:pic>
      <p:sp>
        <p:nvSpPr>
          <p:cNvPr id="9" name="Tekst 9"/>
          <p:cNvSpPr txBox="1"/>
          <p:nvPr/>
        </p:nvSpPr>
        <p:spPr>
          <a:xfrm>
            <a:off x="6263640" y="3977640"/>
            <a:ext cx="5074920" cy="1828800"/>
          </a:xfrm>
          <a:prstGeom prst="rect">
            <a:avLst/>
          </a:prstGeom>
          <a:solidFill>
            <a:srgbClr val="1C345A"/>
          </a:solidFill>
          <a:ln>
            <a:noFill/>
          </a:ln>
        </p:spPr>
        <p:txBody>
          <a:bodyPr wrap="square" lIns="228600" tIns="228600" rIns="228600" bIns="228600" rtlCol="0" anchor="ctr"/>
          <a:lstStyle/>
          <a:p>
            <a:pPr marL="0" indent="0" algn="l">
              <a:buNone/>
            </a:pPr>
            <a:r>
              <a:rPr lang="en-GB" sz="2000" b="0" i="0" dirty="0">
                <a:solidFill>
                  <a:srgbClr val="FFFFFF"/>
                </a:solidFill>
                <a:latin typeface="Montserrat ExtraBold" pitchFamily="2" charset="77"/>
              </a:rPr>
              <a:t>Online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en-GB" sz="1300" b="0" i="0" dirty="0">
                <a:solidFill>
                  <a:srgbClr val="FFFFFF"/>
                </a:solidFill>
                <a:latin typeface="Montserrat Light" pitchFamily="2" charset="77"/>
              </a:rPr>
              <a:t>Webinars &amp; online masterclasses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en-GB" sz="1300" b="0" i="0" dirty="0">
                <a:solidFill>
                  <a:srgbClr val="FFFFFF"/>
                </a:solidFill>
                <a:latin typeface="Montserrat Light" pitchFamily="2" charset="77"/>
              </a:rPr>
              <a:t>Live lectures from your desk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en-GB" sz="1300" b="0" i="0" dirty="0">
                <a:solidFill>
                  <a:srgbClr val="FFFFFF"/>
                </a:solidFill>
                <a:latin typeface="Montserrat Light" pitchFamily="2" charset="77"/>
              </a:rPr>
              <a:t>Online community platform</a:t>
            </a:r>
          </a:p>
        </p:txBody>
      </p:sp>
      <p:sp>
        <p:nvSpPr>
          <p:cNvPr id="10" name="Tekst 10"/>
          <p:cNvSpPr txBox="1"/>
          <p:nvPr/>
        </p:nvSpPr>
        <p:spPr>
          <a:xfrm>
            <a:off x="9646920" y="685800"/>
            <a:ext cx="1417320" cy="1417320"/>
          </a:xfrm>
          <a:prstGeom prst="ellipse">
            <a:avLst/>
          </a:prstGeom>
          <a:solidFill>
            <a:srgbClr val="F77A00"/>
          </a:solidFill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GB" sz="2400" b="0" i="0" dirty="0">
                <a:solidFill>
                  <a:srgbClr val="1C345A"/>
                </a:solidFill>
                <a:latin typeface="Montserrat ExtraBold" pitchFamily="2" charset="77"/>
              </a:rPr>
              <a:t>300+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GB" sz="1000" b="1" i="0" dirty="0">
                <a:solidFill>
                  <a:srgbClr val="1C345A"/>
                </a:solidFill>
                <a:latin typeface="Montserrat" pitchFamily="2" charset="77"/>
              </a:rPr>
              <a:t>events a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AE931-396B-0390-A5DC-D3526E584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DBD0E-F51B-1A77-5F60-5A39BE749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15" y="1414982"/>
            <a:ext cx="7315200" cy="3255264"/>
          </a:xfrm>
        </p:spPr>
        <p:txBody>
          <a:bodyPr/>
          <a:lstStyle/>
          <a:p>
            <a:r>
              <a:rPr lang="en-GB"/>
              <a:t>NETWORK &amp; KNOWLEDGE</a:t>
            </a:r>
            <a:endParaRPr lang="en-GB" spc="300">
              <a:latin typeface="Montserrat Black" pitchFamily="2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9443B1-F88B-5F49-7969-13072D4997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pc="300">
                <a:latin typeface="Montserrat" pitchFamily="2" charset="77"/>
              </a:rPr>
              <a:t>//CAREER &amp; DEVELOPMENT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B65B0F1-AE98-CC19-7758-4EEA9F7F6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435E8112-29B7-E09A-7691-EDCF9CED8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19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FB2395-D74F-3CE8-781A-119F49470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Grow your network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425F103-441B-2FF7-F351-2C79D2C6D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8C9CBE8-4191-2D41-A1AE-358530A7F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B5D87D4-A3A0-9460-21F6-13B7CA8B9D0F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NETWORK &amp; KNOWLEDGE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CAREER &amp; DEVELOPMENT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pic>
        <p:nvPicPr>
          <p:cNvPr id="8" name="Foto 8" descr="Foto"/>
          <p:cNvPicPr>
            <a:picLocks noChangeAspect="1"/>
          </p:cNvPicPr>
          <p:nvPr/>
        </p:nvPicPr>
        <p:blipFill>
          <a:blip r:embed="rId2"/>
          <a:srcRect l="46500" r="22500"/>
          <a:stretch>
            <a:fillRect/>
          </a:stretch>
        </p:blipFill>
        <p:spPr>
          <a:xfrm>
            <a:off x="8229600" y="530352"/>
            <a:ext cx="3474720" cy="5586984"/>
          </a:xfrm>
          <a:prstGeom prst="rect">
            <a:avLst/>
          </a:prstGeom>
        </p:spPr>
      </p:pic>
      <p:sp>
        <p:nvSpPr>
          <p:cNvPr id="9" name="Tekst 9"/>
          <p:cNvSpPr txBox="1"/>
          <p:nvPr/>
        </p:nvSpPr>
        <p:spPr>
          <a:xfrm>
            <a:off x="3886200" y="868680"/>
            <a:ext cx="411480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2000" b="1" i="0" dirty="0">
                <a:solidFill>
                  <a:srgbClr val="1C345A"/>
                </a:solidFill>
                <a:latin typeface="Montserrat" pitchFamily="2" charset="77"/>
              </a:rPr>
              <a:t>Meet peers from </a:t>
            </a:r>
            <a:r>
              <a:rPr lang="en-GB" sz="2000" b="1" i="0" dirty="0">
                <a:solidFill>
                  <a:srgbClr val="F77A00"/>
                </a:solidFill>
                <a:latin typeface="Montserrat" pitchFamily="2" charset="77"/>
              </a:rPr>
              <a:t>every</a:t>
            </a:r>
            <a:r>
              <a:rPr lang="en-GB" sz="2000" b="1" i="0" dirty="0">
                <a:solidFill>
                  <a:srgbClr val="1C345A"/>
                </a:solidFill>
                <a:latin typeface="Montserrat" pitchFamily="2" charset="77"/>
              </a:rPr>
              <a:t> discipline.</a:t>
            </a:r>
          </a:p>
        </p:txBody>
      </p:sp>
      <p:sp>
        <p:nvSpPr>
          <p:cNvPr id="10" name="Tekst 10"/>
          <p:cNvSpPr txBox="1"/>
          <p:nvPr/>
        </p:nvSpPr>
        <p:spPr>
          <a:xfrm>
            <a:off x="3886200" y="1737360"/>
            <a:ext cx="41148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300" b="0" i="0" dirty="0">
                <a:solidFill>
                  <a:srgbClr val="1C345A"/>
                </a:solidFill>
                <a:latin typeface="Montserrat Light" pitchFamily="2" charset="77"/>
              </a:rPr>
              <a:t>From young professionals to captains of industry, from academia to business.</a:t>
            </a:r>
          </a:p>
        </p:txBody>
      </p:sp>
      <p:sp>
        <p:nvSpPr>
          <p:cNvPr id="11" name="Tekst 11"/>
          <p:cNvSpPr txBox="1"/>
          <p:nvPr/>
        </p:nvSpPr>
        <p:spPr>
          <a:xfrm>
            <a:off x="3886200" y="2697480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 b="1" i="0" spc="200" dirty="0">
                <a:solidFill>
                  <a:srgbClr val="AFC6DA"/>
                </a:solidFill>
                <a:latin typeface="Montserrat" pitchFamily="2" charset="77"/>
              </a:rPr>
              <a:t>GROW YOUR NETWORK THROUGH</a:t>
            </a:r>
          </a:p>
        </p:txBody>
      </p:sp>
      <p:sp>
        <p:nvSpPr>
          <p:cNvPr id="12" name="Tekst 12"/>
          <p:cNvSpPr txBox="1"/>
          <p:nvPr/>
        </p:nvSpPr>
        <p:spPr>
          <a:xfrm>
            <a:off x="3886200" y="30632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en-GB" sz="1100" b="1" i="0" dirty="0">
                <a:solidFill>
                  <a:srgbClr val="1C345A"/>
                </a:solidFill>
                <a:latin typeface="Montserrat" pitchFamily="2" charset="77"/>
              </a:rPr>
              <a:t>Divisions &amp; communities</a:t>
            </a:r>
          </a:p>
        </p:txBody>
      </p:sp>
      <p:sp>
        <p:nvSpPr>
          <p:cNvPr id="13" name="Tekst 13"/>
          <p:cNvSpPr txBox="1"/>
          <p:nvPr/>
        </p:nvSpPr>
        <p:spPr>
          <a:xfrm>
            <a:off x="5989320" y="30632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en-GB" sz="1100" b="1" i="0" dirty="0">
                <a:solidFill>
                  <a:srgbClr val="1C345A"/>
                </a:solidFill>
                <a:latin typeface="Montserrat" pitchFamily="2" charset="77"/>
              </a:rPr>
              <a:t>Training &amp; coaching</a:t>
            </a:r>
          </a:p>
        </p:txBody>
      </p:sp>
      <p:sp>
        <p:nvSpPr>
          <p:cNvPr id="14" name="Tekst 14"/>
          <p:cNvSpPr txBox="1"/>
          <p:nvPr/>
        </p:nvSpPr>
        <p:spPr>
          <a:xfrm>
            <a:off x="3886200" y="37490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en-GB" sz="1100" b="1" i="0" dirty="0">
                <a:solidFill>
                  <a:srgbClr val="1C345A"/>
                </a:solidFill>
                <a:latin typeface="Montserrat" pitchFamily="2" charset="77"/>
              </a:rPr>
              <a:t>Events &amp; excursions</a:t>
            </a:r>
          </a:p>
        </p:txBody>
      </p:sp>
      <p:sp>
        <p:nvSpPr>
          <p:cNvPr id="15" name="Tekst 15"/>
          <p:cNvSpPr txBox="1"/>
          <p:nvPr/>
        </p:nvSpPr>
        <p:spPr>
          <a:xfrm>
            <a:off x="5989320" y="37490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en-GB" sz="1100" b="1" i="0" dirty="0">
                <a:solidFill>
                  <a:srgbClr val="1C345A"/>
                </a:solidFill>
                <a:latin typeface="Montserrat" pitchFamily="2" charset="77"/>
              </a:rPr>
              <a:t>Project groups</a:t>
            </a:r>
          </a:p>
        </p:txBody>
      </p:sp>
      <p:sp>
        <p:nvSpPr>
          <p:cNvPr id="16" name="Tekst 16"/>
          <p:cNvSpPr txBox="1"/>
          <p:nvPr/>
        </p:nvSpPr>
        <p:spPr>
          <a:xfrm>
            <a:off x="3886200" y="44348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en-GB" sz="1100" b="1" i="0" dirty="0">
                <a:solidFill>
                  <a:srgbClr val="1C345A"/>
                </a:solidFill>
                <a:latin typeface="Montserrat" pitchFamily="2" charset="77"/>
              </a:rPr>
              <a:t>Higher education</a:t>
            </a:r>
          </a:p>
        </p:txBody>
      </p:sp>
      <p:sp>
        <p:nvSpPr>
          <p:cNvPr id="17" name="Tekst 17"/>
          <p:cNvSpPr txBox="1"/>
          <p:nvPr/>
        </p:nvSpPr>
        <p:spPr>
          <a:xfrm>
            <a:off x="5989320" y="44348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en-GB" sz="1100" b="1" i="0" dirty="0">
                <a:solidFill>
                  <a:srgbClr val="1C345A"/>
                </a:solidFill>
                <a:latin typeface="Montserrat" pitchFamily="2" charset="77"/>
              </a:rPr>
              <a:t>Member directory &amp; community</a:t>
            </a:r>
          </a:p>
        </p:txBody>
      </p:sp>
    </p:spTree>
    <p:extLst>
      <p:ext uri="{BB962C8B-B14F-4D97-AF65-F5344CB8AC3E}">
        <p14:creationId xmlns:p14="http://schemas.microsoft.com/office/powerpoint/2010/main" val="169536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BD15-19E9-6AD9-8326-004840B51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kleding, persoon, Menselijk gezicht, person&#10;&#10;Door AI gegenereerde inhoud is mogelijk onjuist.">
            <a:extLst>
              <a:ext uri="{FF2B5EF4-FFF2-40B4-BE49-F238E27FC236}">
                <a16:creationId xmlns:a16="http://schemas.microsoft.com/office/drawing/2014/main" id="{3E9CFBCD-1B6F-9A74-88CD-4A5501E0E0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7838" b="894"/>
          <a:stretch/>
        </p:blipFill>
        <p:spPr>
          <a:xfrm>
            <a:off x="0" y="0"/>
            <a:ext cx="12192000" cy="7422776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1AB029C-F078-518B-C785-3C7F3BAC8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842" y="1801368"/>
            <a:ext cx="10994315" cy="3255264"/>
          </a:xfrm>
        </p:spPr>
        <p:txBody>
          <a:bodyPr>
            <a:normAutofit/>
          </a:bodyPr>
          <a:lstStyle/>
          <a:p>
            <a:r>
              <a:rPr lang="en-GB" sz="4000" i="1">
                <a:latin typeface="Montserrat" pitchFamily="2" charset="77"/>
              </a:rPr>
              <a:t>Young engineers </a:t>
            </a:r>
            <a:r>
              <a:rPr lang="en-GB" sz="4000" b="0" err="1">
                <a:latin typeface="Montserrat Light" pitchFamily="2" charset="77"/>
              </a:rPr>
              <a:t>don’t</a:t>
            </a:r>
            <a:r>
              <a:rPr lang="en-GB" sz="4000" b="0">
                <a:latin typeface="Montserrat Light" pitchFamily="2" charset="77"/>
              </a:rPr>
              <a:t> </a:t>
            </a:r>
            <a:r>
              <a:rPr lang="en-GB" sz="4000" b="0" err="1">
                <a:latin typeface="Montserrat Light" pitchFamily="2" charset="77"/>
              </a:rPr>
              <a:t>just</a:t>
            </a:r>
            <a:r>
              <a:rPr lang="en-GB" sz="4000" b="0">
                <a:latin typeface="Montserrat Light" pitchFamily="2" charset="77"/>
              </a:rPr>
              <a:t> </a:t>
            </a:r>
            <a:r>
              <a:rPr lang="en-GB" sz="4000" b="0" err="1">
                <a:latin typeface="Montserrat Light" pitchFamily="2" charset="77"/>
              </a:rPr>
              <a:t>build</a:t>
            </a:r>
            <a:r>
              <a:rPr lang="en-GB" sz="4000" b="0">
                <a:latin typeface="Montserrat Light" pitchFamily="2" charset="77"/>
              </a:rPr>
              <a:t> </a:t>
            </a:r>
            <a:r>
              <a:rPr lang="en-GB" sz="4000" b="0" err="1">
                <a:latin typeface="Montserrat Light" pitchFamily="2" charset="77"/>
              </a:rPr>
              <a:t>solutions</a:t>
            </a:r>
            <a:r>
              <a:rPr lang="en-GB" sz="4000" b="0">
                <a:latin typeface="Montserrat Light" pitchFamily="2" charset="77"/>
              </a:rPr>
              <a:t>. </a:t>
            </a:r>
            <a:br>
              <a:rPr lang="en-GB" sz="4000" b="0">
                <a:latin typeface="Montserrat Light" pitchFamily="2" charset="77"/>
              </a:rPr>
            </a:br>
            <a:r>
              <a:rPr lang="en-GB" sz="4000" b="0" err="1">
                <a:latin typeface="Montserrat Light" pitchFamily="2" charset="77"/>
              </a:rPr>
              <a:t>They</a:t>
            </a:r>
            <a:r>
              <a:rPr lang="en-GB" sz="4000" b="0">
                <a:latin typeface="Montserrat Light" pitchFamily="2" charset="77"/>
              </a:rPr>
              <a:t> </a:t>
            </a:r>
            <a:r>
              <a:rPr lang="en-GB" sz="4000" i="1" err="1">
                <a:latin typeface="Montserrat" pitchFamily="2" charset="77"/>
              </a:rPr>
              <a:t>shape</a:t>
            </a:r>
            <a:r>
              <a:rPr lang="en-GB" sz="4000" i="1">
                <a:latin typeface="Montserrat" pitchFamily="2" charset="77"/>
              </a:rPr>
              <a:t> </a:t>
            </a:r>
            <a:r>
              <a:rPr lang="en-GB" sz="4000" i="1" err="1">
                <a:latin typeface="Montserrat" pitchFamily="2" charset="77"/>
              </a:rPr>
              <a:t>the</a:t>
            </a:r>
            <a:r>
              <a:rPr lang="en-GB" sz="4000" i="1">
                <a:latin typeface="Montserrat" pitchFamily="2" charset="77"/>
              </a:rPr>
              <a:t> </a:t>
            </a:r>
            <a:r>
              <a:rPr lang="en-GB" sz="4000" i="1" err="1">
                <a:latin typeface="Montserrat" pitchFamily="2" charset="77"/>
              </a:rPr>
              <a:t>future</a:t>
            </a:r>
            <a:r>
              <a:rPr lang="en-GB" sz="4000" i="1">
                <a:latin typeface="Montserrat" pitchFamily="2" charset="77"/>
              </a:rPr>
              <a:t> </a:t>
            </a:r>
            <a:r>
              <a:rPr lang="en-GB" sz="4000" b="0">
                <a:latin typeface="Montserrat Light" pitchFamily="2" charset="77"/>
              </a:rPr>
              <a:t>of </a:t>
            </a:r>
            <a:r>
              <a:rPr lang="en-GB" sz="4000" b="0" err="1">
                <a:latin typeface="Montserrat Light" pitchFamily="2" charset="77"/>
              </a:rPr>
              <a:t>our</a:t>
            </a:r>
            <a:r>
              <a:rPr lang="en-GB" sz="4000" b="0">
                <a:latin typeface="Montserrat Light" pitchFamily="2" charset="77"/>
              </a:rPr>
              <a:t> society.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4C2B39F-EC9C-290A-3193-F04A59C5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65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F9C18-4070-E3BD-98A7-B32AC274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4267E3-27C0-4150-A2A2-DD3BB639A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9B27077-0C23-4487-3DE8-30709563F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E244B4C-553C-C44D-F441-76AA869FC280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NETWORK &amp; KNOWLEDGE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CAREER &amp; DEVELOPMENT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pic>
        <p:nvPicPr>
          <p:cNvPr id="7" name="Afbeelding 6" descr="Afbeelding met voetbal, cirkel, bal&#10;&#10;Door AI gegenereerde inhoud is mogelijk onjuist.">
            <a:extLst>
              <a:ext uri="{FF2B5EF4-FFF2-40B4-BE49-F238E27FC236}">
                <a16:creationId xmlns:a16="http://schemas.microsoft.com/office/drawing/2014/main" id="{8DB385D5-EC77-1552-879B-B40B76C50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857" y="4272168"/>
            <a:ext cx="1015467" cy="1040126"/>
          </a:xfrm>
          <a:prstGeom prst="rect">
            <a:avLst/>
          </a:prstGeom>
        </p:spPr>
      </p:pic>
      <p:pic>
        <p:nvPicPr>
          <p:cNvPr id="8" name="Afbeelding 7" descr="Afbeelding met logo, embleem, symbool, Handelsmerk&#10;&#10;Door AI gegenereerde inhoud is mogelijk onjuist.">
            <a:extLst>
              <a:ext uri="{FF2B5EF4-FFF2-40B4-BE49-F238E27FC236}">
                <a16:creationId xmlns:a16="http://schemas.microsoft.com/office/drawing/2014/main" id="{FED1837B-CDCF-CF1F-78E5-2DCAA9D6D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3466" y="4272168"/>
            <a:ext cx="1015468" cy="1040126"/>
          </a:xfrm>
          <a:prstGeom prst="rect">
            <a:avLst/>
          </a:prstGeom>
        </p:spPr>
      </p:pic>
      <p:sp>
        <p:nvSpPr>
          <p:cNvPr id="9" name="Verbinden Ingenieurs, industrie, academische wereld en overheid">
            <a:extLst>
              <a:ext uri="{FF2B5EF4-FFF2-40B4-BE49-F238E27FC236}">
                <a16:creationId xmlns:a16="http://schemas.microsoft.com/office/drawing/2014/main" id="{574F92B4-8463-71AE-8FAB-1B02E1544306}"/>
              </a:ext>
            </a:extLst>
          </p:cNvPr>
          <p:cNvSpPr txBox="1"/>
          <p:nvPr/>
        </p:nvSpPr>
        <p:spPr>
          <a:xfrm>
            <a:off x="4473722" y="5312294"/>
            <a:ext cx="3243738" cy="65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 lnSpcReduction="10000"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1100" b="1">
                <a:solidFill>
                  <a:srgbClr val="50889B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lang="en-GB" dirty="0">
                <a:solidFill>
                  <a:srgbClr val="07224E"/>
                </a:solidFill>
                <a:latin typeface="Montserrat" pitchFamily="2" charset="77"/>
              </a:rPr>
              <a:t>YKE Growth Programme</a:t>
            </a:r>
          </a:p>
          <a:p>
            <a:r>
              <a:rPr lang="en-GB" b="0" dirty="0">
                <a:solidFill>
                  <a:srgbClr val="414147">
                    <a:alpha val="50000"/>
                  </a:srgbClr>
                </a:solidFill>
                <a:latin typeface="Montserrat" pitchFamily="2" charset="77"/>
              </a:rPr>
              <a:t>For students in the 2</a:t>
            </a:r>
            <a:r>
              <a:rPr lang="en-GB" b="0" baseline="30000" dirty="0">
                <a:solidFill>
                  <a:srgbClr val="414147">
                    <a:alpha val="50000"/>
                  </a:srgbClr>
                </a:solidFill>
                <a:latin typeface="Montserrat" pitchFamily="2" charset="77"/>
              </a:rPr>
              <a:t>nd</a:t>
            </a:r>
            <a:r>
              <a:rPr lang="en-GB" b="0" dirty="0">
                <a:solidFill>
                  <a:srgbClr val="414147">
                    <a:alpha val="50000"/>
                  </a:srgbClr>
                </a:solidFill>
                <a:latin typeface="Montserrat" pitchFamily="2" charset="77"/>
              </a:rPr>
              <a:t> half of their degree. Discover which engineering role suits you.</a:t>
            </a:r>
          </a:p>
          <a:p>
            <a:endParaRPr lang="en-GB" dirty="0">
              <a:solidFill>
                <a:srgbClr val="AFC6DA"/>
              </a:solidFill>
              <a:latin typeface="Montserrat" pitchFamily="2" charset="77"/>
            </a:endParaRPr>
          </a:p>
        </p:txBody>
      </p:sp>
      <p:sp>
        <p:nvSpPr>
          <p:cNvPr id="10" name="Verbinden Ingenieurs, industrie, academische wereld en overheid">
            <a:extLst>
              <a:ext uri="{FF2B5EF4-FFF2-40B4-BE49-F238E27FC236}">
                <a16:creationId xmlns:a16="http://schemas.microsoft.com/office/drawing/2014/main" id="{7AE9449D-C01A-7873-AD14-6326736BDEF3}"/>
              </a:ext>
            </a:extLst>
          </p:cNvPr>
          <p:cNvSpPr txBox="1"/>
          <p:nvPr/>
        </p:nvSpPr>
        <p:spPr>
          <a:xfrm>
            <a:off x="7717460" y="5312294"/>
            <a:ext cx="2947482" cy="65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 lnSpcReduction="10000"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1100" b="1">
                <a:solidFill>
                  <a:srgbClr val="50889B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lang="en-GB" dirty="0">
                <a:solidFill>
                  <a:srgbClr val="07224E"/>
                </a:solidFill>
                <a:latin typeface="Montserrat" pitchFamily="2" charset="77"/>
              </a:rPr>
              <a:t>YKE Talent </a:t>
            </a:r>
            <a:r>
              <a:rPr lang="en-GB" dirty="0" err="1">
                <a:solidFill>
                  <a:srgbClr val="07224E"/>
                </a:solidFill>
                <a:latin typeface="Montserrat" pitchFamily="2" charset="77"/>
              </a:rPr>
              <a:t>Programme</a:t>
            </a:r>
            <a:endParaRPr lang="en-GB" dirty="0">
              <a:solidFill>
                <a:srgbClr val="07224E"/>
              </a:solidFill>
              <a:latin typeface="Montserrat" pitchFamily="2" charset="77"/>
            </a:endParaRPr>
          </a:p>
          <a:p>
            <a:r>
              <a:rPr lang="en-GB" b="0" dirty="0">
                <a:solidFill>
                  <a:srgbClr val="414147">
                    <a:alpha val="50000"/>
                  </a:srgbClr>
                </a:solidFill>
                <a:latin typeface="Montserrat" pitchFamily="2" charset="77"/>
              </a:rPr>
              <a:t>Keep growing as a young engineer with a KIVI coach &amp; masterclasses.</a:t>
            </a:r>
          </a:p>
          <a:p>
            <a:endParaRPr dirty="0">
              <a:solidFill>
                <a:srgbClr val="AFC6DA"/>
              </a:solidFill>
              <a:latin typeface="Montserrat" pitchFamily="2" charset="77"/>
            </a:endParaRP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D03847F2-394E-983A-59D1-8A46DF5B2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/>
          <a:lstStyle/>
          <a:p>
            <a:r>
              <a:rPr lang="en-GB"/>
              <a:t>Young KIVI Engineers</a:t>
            </a:r>
          </a:p>
        </p:txBody>
      </p:sp>
      <p:sp>
        <p:nvSpPr>
          <p:cNvPr id="18" name="Tijdelijke aanduiding voor tekst 3">
            <a:extLst>
              <a:ext uri="{FF2B5EF4-FFF2-40B4-BE49-F238E27FC236}">
                <a16:creationId xmlns:a16="http://schemas.microsoft.com/office/drawing/2014/main" id="{354D33F8-DBC0-6E06-9700-226A6A1CA320}"/>
              </a:ext>
            </a:extLst>
          </p:cNvPr>
          <p:cNvSpPr txBox="1">
            <a:spLocks/>
          </p:cNvSpPr>
          <p:nvPr/>
        </p:nvSpPr>
        <p:spPr>
          <a:xfrm>
            <a:off x="256032" y="3494176"/>
            <a:ext cx="2834640" cy="232199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GB" sz="1100" dirty="0">
                <a:solidFill>
                  <a:srgbClr val="AFC6DB"/>
                </a:solidFill>
                <a:latin typeface="Montserrat Medium" pitchFamily="2" charset="77"/>
              </a:rPr>
              <a:t>WANT TO KNOW MORE? </a:t>
            </a:r>
            <a:r>
              <a:rPr lang="en-GB" sz="1100" dirty="0">
                <a:solidFill>
                  <a:srgbClr val="D95C38"/>
                </a:solidFill>
                <a:latin typeface="Montserrat Medium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r>
              <a:rPr lang="en-GB" sz="1100" dirty="0">
                <a:solidFill>
                  <a:srgbClr val="AFC6DB"/>
                </a:solidFill>
                <a:latin typeface="Montserrat Medium" pitchFamily="2" charset="77"/>
              </a:rPr>
              <a:t> FOR MORE INFORMATION!</a:t>
            </a:r>
          </a:p>
        </p:txBody>
      </p:sp>
      <p:sp>
        <p:nvSpPr>
          <p:cNvPr id="20" name="Tekst 20"/>
          <p:cNvSpPr txBox="1"/>
          <p:nvPr/>
        </p:nvSpPr>
        <p:spPr>
          <a:xfrm>
            <a:off x="3886200" y="868680"/>
            <a:ext cx="74066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2200" b="0" i="0" dirty="0">
                <a:solidFill>
                  <a:srgbClr val="1C345A"/>
                </a:solidFill>
                <a:latin typeface="Montserrat ExtraBold" pitchFamily="2" charset="77"/>
              </a:rPr>
              <a:t>Personal growth comes first.</a:t>
            </a:r>
          </a:p>
        </p:txBody>
      </p:sp>
      <p:sp>
        <p:nvSpPr>
          <p:cNvPr id="21" name="Tekst 21"/>
          <p:cNvSpPr txBox="1"/>
          <p:nvPr/>
        </p:nvSpPr>
        <p:spPr>
          <a:xfrm>
            <a:off x="3886200" y="1463040"/>
            <a:ext cx="74066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500" b="0" i="0" dirty="0">
                <a:solidFill>
                  <a:srgbClr val="1C345A"/>
                </a:solidFill>
                <a:latin typeface="Montserrat Light" pitchFamily="2" charset="77"/>
              </a:rPr>
              <a:t>We give young engineers the tools to boost their careers.</a:t>
            </a:r>
          </a:p>
        </p:txBody>
      </p:sp>
      <p:sp>
        <p:nvSpPr>
          <p:cNvPr id="22" name="Tekst 22"/>
          <p:cNvSpPr txBox="1"/>
          <p:nvPr/>
        </p:nvSpPr>
        <p:spPr>
          <a:xfrm>
            <a:off x="3886200" y="2514600"/>
            <a:ext cx="1691640" cy="548640"/>
          </a:xfrm>
          <a:prstGeom prst="roundRect">
            <a:avLst/>
          </a:prstGeom>
          <a:solidFill>
            <a:srgbClr val="1C345A"/>
          </a:solidFill>
          <a:ln>
            <a:noFill/>
          </a:ln>
        </p:spPr>
        <p:txBody>
          <a:bodyPr wrap="square" lIns="73152" tIns="73152" rIns="73152" bIns="73152" rtlCol="0" anchor="ctr"/>
          <a:lstStyle/>
          <a:p>
            <a:pPr marL="0" indent="0" algn="ctr">
              <a:buNone/>
            </a:pPr>
            <a:r>
              <a:rPr lang="en-GB" sz="1100" b="1" i="0" dirty="0">
                <a:solidFill>
                  <a:srgbClr val="FFFFFF"/>
                </a:solidFill>
                <a:latin typeface="Montserrat" pitchFamily="2" charset="77"/>
              </a:rPr>
              <a:t>Soft skills</a:t>
            </a:r>
          </a:p>
        </p:txBody>
      </p:sp>
      <p:sp>
        <p:nvSpPr>
          <p:cNvPr id="23" name="Tekst 23"/>
          <p:cNvSpPr txBox="1"/>
          <p:nvPr/>
        </p:nvSpPr>
        <p:spPr>
          <a:xfrm>
            <a:off x="5760720" y="2514600"/>
            <a:ext cx="1691640" cy="548640"/>
          </a:xfrm>
          <a:prstGeom prst="roundRect">
            <a:avLst/>
          </a:prstGeom>
          <a:solidFill>
            <a:srgbClr val="1C345A"/>
          </a:solidFill>
          <a:ln>
            <a:noFill/>
          </a:ln>
        </p:spPr>
        <p:txBody>
          <a:bodyPr wrap="square" lIns="73152" tIns="73152" rIns="73152" bIns="73152" rtlCol="0" anchor="ctr"/>
          <a:lstStyle/>
          <a:p>
            <a:pPr marL="0" indent="0" algn="ctr">
              <a:buNone/>
            </a:pPr>
            <a:r>
              <a:rPr lang="en-GB" sz="1100" b="1" i="0" dirty="0">
                <a:solidFill>
                  <a:srgbClr val="FFFFFF"/>
                </a:solidFill>
                <a:latin typeface="Montserrat" pitchFamily="2" charset="77"/>
              </a:rPr>
              <a:t>Technical growth</a:t>
            </a:r>
          </a:p>
        </p:txBody>
      </p:sp>
      <p:sp>
        <p:nvSpPr>
          <p:cNvPr id="24" name="Tekst 24"/>
          <p:cNvSpPr txBox="1"/>
          <p:nvPr/>
        </p:nvSpPr>
        <p:spPr>
          <a:xfrm>
            <a:off x="7635240" y="2514600"/>
            <a:ext cx="1691640" cy="548640"/>
          </a:xfrm>
          <a:prstGeom prst="roundRect">
            <a:avLst/>
          </a:prstGeom>
          <a:solidFill>
            <a:srgbClr val="1C345A"/>
          </a:solidFill>
          <a:ln>
            <a:noFill/>
          </a:ln>
        </p:spPr>
        <p:txBody>
          <a:bodyPr wrap="square" lIns="73152" tIns="73152" rIns="73152" bIns="73152" rtlCol="0" anchor="ctr"/>
          <a:lstStyle/>
          <a:p>
            <a:pPr marL="0" indent="0" algn="ctr">
              <a:buNone/>
            </a:pPr>
            <a:r>
              <a:rPr lang="en-GB" sz="1100" b="1" i="0" dirty="0">
                <a:solidFill>
                  <a:srgbClr val="FFFFFF"/>
                </a:solidFill>
                <a:latin typeface="Montserrat" pitchFamily="2" charset="77"/>
              </a:rPr>
              <a:t>Mentoring &amp; network</a:t>
            </a:r>
          </a:p>
        </p:txBody>
      </p:sp>
      <p:sp>
        <p:nvSpPr>
          <p:cNvPr id="25" name="Tekst 25"/>
          <p:cNvSpPr txBox="1"/>
          <p:nvPr/>
        </p:nvSpPr>
        <p:spPr>
          <a:xfrm>
            <a:off x="9509760" y="2514600"/>
            <a:ext cx="1691640" cy="548640"/>
          </a:xfrm>
          <a:prstGeom prst="roundRect">
            <a:avLst/>
          </a:prstGeom>
          <a:solidFill>
            <a:srgbClr val="F77A00"/>
          </a:solidFill>
          <a:ln>
            <a:noFill/>
          </a:ln>
        </p:spPr>
        <p:txBody>
          <a:bodyPr wrap="square" lIns="73152" tIns="73152" rIns="73152" bIns="73152" rtlCol="0" anchor="ctr"/>
          <a:lstStyle/>
          <a:p>
            <a:pPr marL="0" indent="0" algn="ctr">
              <a:buNone/>
            </a:pPr>
            <a:r>
              <a:rPr lang="en-GB" sz="1100" b="1" i="0" dirty="0">
                <a:solidFill>
                  <a:srgbClr val="FFFFFF"/>
                </a:solidFill>
                <a:latin typeface="Montserrat" pitchFamily="2" charset="77"/>
              </a:rPr>
              <a:t>300+ activities</a:t>
            </a:r>
          </a:p>
        </p:txBody>
      </p:sp>
    </p:spTree>
    <p:extLst>
      <p:ext uri="{BB962C8B-B14F-4D97-AF65-F5344CB8AC3E}">
        <p14:creationId xmlns:p14="http://schemas.microsoft.com/office/powerpoint/2010/main" val="512472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7DDED-2CC5-52EE-D282-5FCD998DC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5F78611-052A-304E-F4F5-6B4EAE450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357" y="892722"/>
            <a:ext cx="6544987" cy="3792604"/>
          </a:xfrm>
        </p:spPr>
        <p:txBody>
          <a:bodyPr>
            <a:normAutofit/>
          </a:bodyPr>
          <a:lstStyle/>
          <a:p>
            <a:pPr marL="0" indent="0">
              <a:buFont typeface="Wingdings 2" pitchFamily="18" charset="2"/>
              <a:buNone/>
            </a:pPr>
            <a:r>
              <a:rPr lang="en-GB" sz="1800" b="1">
                <a:solidFill>
                  <a:srgbClr val="AFC6DA"/>
                </a:solidFill>
                <a:latin typeface="Montserrat"/>
              </a:rPr>
              <a:t>Personal &amp; professional development</a:t>
            </a:r>
          </a:p>
          <a:p>
            <a:pPr lvl="1"/>
            <a:r>
              <a:rPr lang="en-GB">
                <a:latin typeface="Montserrat"/>
              </a:rPr>
              <a:t>PREFER test: discover your engineering role</a:t>
            </a:r>
          </a:p>
          <a:p>
            <a:pPr lvl="1"/>
            <a:r>
              <a:rPr lang="en-GB">
                <a:latin typeface="Montserrat"/>
              </a:rPr>
              <a:t>Skills scan per role profile</a:t>
            </a:r>
          </a:p>
          <a:p>
            <a:pPr lvl="1"/>
            <a:r>
              <a:rPr lang="en-GB">
                <a:latin typeface="Montserrat"/>
              </a:rPr>
              <a:t>Draw up a Personal Development Plan (PDP)</a:t>
            </a:r>
          </a:p>
          <a:p>
            <a:pPr lvl="1"/>
            <a:r>
              <a:rPr lang="en-GB">
                <a:latin typeface="Montserrat"/>
              </a:rPr>
              <a:t>Guidance from a KIVI coach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1F5BB6-28F7-5409-3F99-7EB202754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4" y="4742268"/>
            <a:ext cx="7367091" cy="1152737"/>
          </a:xfrm>
        </p:spPr>
        <p:txBody>
          <a:bodyPr/>
          <a:lstStyle/>
          <a:p>
            <a:r>
              <a:rPr lang="en-GB" sz="1100" dirty="0">
                <a:latin typeface="Montserrat Medium" pitchFamily="2" charset="77"/>
              </a:rPr>
              <a:t>A SHORT PROGRAMME: DISCOVER YOUR ROLE AS AN ENGINEER AND CREATE YOUR PERSONAL DEVELOPMENT PLAN.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ECC71F7-95C6-8B5C-A073-02AAFB60E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4CBB06-A7CD-EBBF-84C1-AAA17DE39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D393753-0AFE-8D8D-E099-5B223E52BC11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NETWORK &amp; KNOWLEDGE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CAREER &amp; DEVELOPMENT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27ED4472-C13B-3A52-C940-57DDF393879F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YKE GROWTH PROGRAMME</a:t>
            </a:r>
            <a:r>
              <a:rPr lang="en-GB" sz="800" b="1">
                <a:latin typeface="Montserrat SemiBold" pitchFamily="2" charset="77"/>
              </a:rPr>
              <a:t>🌱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9" name="Afbeelding 8" descr="Afbeelding met voetbal, cirkel, bal&#10;&#10;Door AI gegenereerde inhoud is mogelijk onjuist.">
            <a:extLst>
              <a:ext uri="{FF2B5EF4-FFF2-40B4-BE49-F238E27FC236}">
                <a16:creationId xmlns:a16="http://schemas.microsoft.com/office/drawing/2014/main" id="{62F1E1D4-15FD-1CF7-029B-A7FAF4F65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56" y="1037580"/>
            <a:ext cx="3419846" cy="350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48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3D42ADA-C92D-3378-9443-D09E16F71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48E8C40-5A86-62E1-71BE-2051A7350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ijdelijke aanduiding voor inhoud 1">
            <a:extLst>
              <a:ext uri="{FF2B5EF4-FFF2-40B4-BE49-F238E27FC236}">
                <a16:creationId xmlns:a16="http://schemas.microsoft.com/office/drawing/2014/main" id="{B441A8F4-74C1-6BBA-8582-4C8FA6DB731D}"/>
              </a:ext>
            </a:extLst>
          </p:cNvPr>
          <p:cNvSpPr txBox="1">
            <a:spLocks/>
          </p:cNvSpPr>
          <p:nvPr/>
        </p:nvSpPr>
        <p:spPr>
          <a:xfrm>
            <a:off x="4624357" y="1423362"/>
            <a:ext cx="6250286" cy="3388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FC6DB"/>
              </a:buClr>
              <a:buFont typeface="Wingdings 2" pitchFamily="18" charset="2"/>
              <a:buNone/>
            </a:pPr>
            <a:r>
              <a:rPr lang="en-GB" sz="1800" b="1" dirty="0">
                <a:solidFill>
                  <a:srgbClr val="AFC6DA"/>
                </a:solidFill>
                <a:latin typeface="Montserrat"/>
              </a:rPr>
              <a:t>Growth with direction 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Montserrat"/>
              </a:rPr>
              <a:t>5 </a:t>
            </a:r>
            <a:r>
              <a:rPr lang="en-GB" dirty="0" err="1">
                <a:latin typeface="Montserrat"/>
              </a:rPr>
              <a:t>coaching sessions</a:t>
            </a:r>
            <a:r>
              <a:rPr lang="en-GB" dirty="0">
                <a:latin typeface="Montserrat"/>
              </a:rPr>
              <a:t> focused on progress and reflection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Montserrat"/>
              </a:rPr>
              <a:t>Individual growth plan guided by a dedicated coach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Montserrat"/>
              </a:rPr>
              <a:t>5 masterclasses by YKE, focused on personal development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Montserrat"/>
              </a:rPr>
              <a:t>5 group sessions to share experiences and encourage peer support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Montserrat"/>
              </a:rPr>
              <a:t>Buddy system for ongoing motivation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7C0E982-677F-38CE-B28D-AFB795038974}"/>
              </a:ext>
            </a:extLst>
          </p:cNvPr>
          <p:cNvSpPr txBox="1">
            <a:spLocks/>
          </p:cNvSpPr>
          <p:nvPr/>
        </p:nvSpPr>
        <p:spPr>
          <a:xfrm>
            <a:off x="728693" y="4742268"/>
            <a:ext cx="9731151" cy="11527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00" kern="1200" spc="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1pPr>
            <a:lvl2pPr marL="5029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2pPr>
            <a:lvl3pPr marL="9601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3pPr>
            <a:lvl4pPr marL="14173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4pPr>
            <a:lvl5pPr marL="18745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dirty="0">
                <a:latin typeface="Montserrat Medium" pitchFamily="2" charset="77"/>
              </a:rPr>
              <a:t>A ONE-YEAR DEVELOPMENT PROGRAMME FOR YOUNG PROFESSIONALS IN ENGINEERING (UNDER 36).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DBF0E7D-F4ED-E7BF-0040-B0ECA94C3962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NETWORK &amp; KNOWLEDGE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CAREER &amp; DEVELOPMENT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9A3E88CB-CE3C-A62C-AE09-947DE39F18C7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YKE TALENT PROGRAMME</a:t>
            </a:r>
            <a:r>
              <a:rPr lang="en-GB" sz="800" b="1">
                <a:latin typeface="Montserrat SemiBold" pitchFamily="2" charset="77"/>
              </a:rPr>
              <a:t>🚀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10" name="Afbeelding 9" descr="Afbeelding met logo, embleem, symbool, Handelsmerk&#10;&#10;Door AI gegenereerde inhoud is mogelijk onjuist.">
            <a:extLst>
              <a:ext uri="{FF2B5EF4-FFF2-40B4-BE49-F238E27FC236}">
                <a16:creationId xmlns:a16="http://schemas.microsoft.com/office/drawing/2014/main" id="{829FE715-1CA1-E959-0004-58C147B30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56" y="1366242"/>
            <a:ext cx="3419846" cy="350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3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EF1404-957B-0539-EDAF-ECF22CFF50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CHARTERED ENGINEERING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6F7D181-D570-FAFF-C533-3B6089F3EF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>
                <a:latin typeface="Montserrat"/>
              </a:rPr>
              <a:t>//INTERNATIONALLY RECOGNISED QUALIFICATIONS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3259260-6859-BB24-8655-8F986B7761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949661A-661B-2F04-716C-E084D1B9E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37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2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C83A83-FA07-5307-E998-B43A2B6C2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kleding, meubels, persoon, vrouw&#10;&#10;Door AI gegenereerde inhoud is mogelijk onjuist.">
            <a:extLst>
              <a:ext uri="{FF2B5EF4-FFF2-40B4-BE49-F238E27FC236}">
                <a16:creationId xmlns:a16="http://schemas.microsoft.com/office/drawing/2014/main" id="{1F84E740-F0BB-1E75-C6EF-65D08EFD19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7812" b="1004"/>
          <a:stretch/>
        </p:blipFill>
        <p:spPr>
          <a:xfrm>
            <a:off x="-1" y="0"/>
            <a:ext cx="12192000" cy="7411453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4BCFADB-35F5-2241-63E5-20C5D3CFD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7684" y="2068068"/>
            <a:ext cx="9796631" cy="3255264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6F6F6"/>
                </a:solidFill>
              </a:rPr>
              <a:t>L</a:t>
            </a:r>
            <a:r>
              <a:rPr lang="en-GB" sz="4000" b="1">
                <a:solidFill>
                  <a:srgbClr val="F6F6F6"/>
                </a:solidFill>
              </a:rPr>
              <a:t>ead </a:t>
            </a:r>
            <a:r>
              <a:rPr lang="en-GB" sz="4000" b="1" err="1">
                <a:solidFill>
                  <a:srgbClr val="F6F6F6"/>
                </a:solidFill>
              </a:rPr>
              <a:t>with</a:t>
            </a:r>
            <a:r>
              <a:rPr lang="en-GB" sz="4000" b="1">
                <a:solidFill>
                  <a:srgbClr val="F6F6F6"/>
                </a:solidFill>
              </a:rPr>
              <a:t> </a:t>
            </a:r>
            <a:r>
              <a:rPr lang="en-GB" sz="4000" b="0" i="1">
                <a:solidFill>
                  <a:srgbClr val="F6F6F6"/>
                </a:solidFill>
                <a:latin typeface="Montserrat Light" pitchFamily="2" charset="77"/>
              </a:rPr>
              <a:t>expertise, </a:t>
            </a:r>
            <a:r>
              <a:rPr lang="en-GB" sz="4000" b="0" i="1" err="1">
                <a:solidFill>
                  <a:srgbClr val="F6F6F6"/>
                </a:solidFill>
                <a:latin typeface="Montserrat Light" pitchFamily="2" charset="77"/>
              </a:rPr>
              <a:t>integrity</a:t>
            </a:r>
            <a:r>
              <a:rPr lang="en-GB" sz="4000" b="0" i="1">
                <a:solidFill>
                  <a:srgbClr val="F6F6F6"/>
                </a:solidFill>
                <a:latin typeface="Montserrat Light" pitchFamily="2" charset="77"/>
              </a:rPr>
              <a:t>, </a:t>
            </a:r>
            <a:r>
              <a:rPr lang="en-GB" sz="4000" b="0" i="1" err="1">
                <a:solidFill>
                  <a:srgbClr val="F6F6F6"/>
                </a:solidFill>
                <a:latin typeface="Montserrat Light" pitchFamily="2" charset="77"/>
              </a:rPr>
              <a:t>and</a:t>
            </a:r>
            <a:r>
              <a:rPr lang="en-GB" sz="4000" b="0" i="1">
                <a:solidFill>
                  <a:srgbClr val="F6F6F6"/>
                </a:solidFill>
                <a:latin typeface="Montserrat Light" pitchFamily="2" charset="77"/>
              </a:rPr>
              <a:t> a </a:t>
            </a:r>
            <a:r>
              <a:rPr lang="en-GB" sz="4000" b="0" i="1" err="1">
                <a:solidFill>
                  <a:srgbClr val="F6F6F6"/>
                </a:solidFill>
                <a:latin typeface="Montserrat Light" pitchFamily="2" charset="77"/>
              </a:rPr>
              <a:t>vision</a:t>
            </a:r>
            <a:r>
              <a:rPr lang="en-GB" sz="4000" b="0" i="1">
                <a:solidFill>
                  <a:srgbClr val="F6F6F6"/>
                </a:solidFill>
                <a:latin typeface="Montserrat Light" pitchFamily="2" charset="77"/>
              </a:rPr>
              <a:t> </a:t>
            </a:r>
            <a:r>
              <a:rPr lang="en-GB" sz="4000" b="1" err="1">
                <a:solidFill>
                  <a:srgbClr val="F6F6F6"/>
                </a:solidFill>
              </a:rPr>
              <a:t>that</a:t>
            </a:r>
            <a:r>
              <a:rPr lang="en-GB" sz="4000" b="1">
                <a:solidFill>
                  <a:srgbClr val="F6F6F6"/>
                </a:solidFill>
              </a:rPr>
              <a:t> </a:t>
            </a:r>
            <a:r>
              <a:rPr lang="en-GB" sz="4000" b="1" err="1">
                <a:solidFill>
                  <a:srgbClr val="F6F6F6"/>
                </a:solidFill>
              </a:rPr>
              <a:t>shapes</a:t>
            </a:r>
            <a:r>
              <a:rPr lang="en-GB" sz="4000" b="1">
                <a:solidFill>
                  <a:srgbClr val="F6F6F6"/>
                </a:solidFill>
              </a:rPr>
              <a:t> </a:t>
            </a:r>
            <a:r>
              <a:rPr lang="en-GB" sz="4000" b="1" err="1">
                <a:solidFill>
                  <a:srgbClr val="F6F6F6"/>
                </a:solidFill>
              </a:rPr>
              <a:t>the</a:t>
            </a:r>
            <a:r>
              <a:rPr lang="en-GB" sz="4000" b="1">
                <a:solidFill>
                  <a:srgbClr val="F6F6F6"/>
                </a:solidFill>
              </a:rPr>
              <a:t> </a:t>
            </a:r>
            <a:r>
              <a:rPr lang="en-GB" sz="4000" b="1" err="1">
                <a:solidFill>
                  <a:srgbClr val="F6F6F6"/>
                </a:solidFill>
              </a:rPr>
              <a:t>world</a:t>
            </a:r>
            <a:r>
              <a:rPr lang="en-GB" sz="4000" b="1">
                <a:solidFill>
                  <a:srgbClr val="F6F6F6"/>
                </a:solidFill>
              </a:rPr>
              <a:t>.</a:t>
            </a:r>
            <a:endParaRPr lang="en-GB" sz="4000">
              <a:solidFill>
                <a:srgbClr val="F6F6F6"/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64F69CD-5CA2-98A4-CBF5-AFED8765A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82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C6ED6-3631-B123-66AE-2602E3CCD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5C2317-240D-B885-742F-2C4A70E00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334082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600" dirty="0">
                <a:latin typeface="Montserrat"/>
              </a:rPr>
              <a:t>Engineers (university and applied sciences) have access to the </a:t>
            </a:r>
            <a:r>
              <a:rPr lang="en-GB" sz="1600" b="1" dirty="0" err="1">
                <a:latin typeface="Montserrat"/>
              </a:rPr>
              <a:t>Chartered</a:t>
            </a:r>
            <a:r>
              <a:rPr lang="en-GB" sz="1600" b="1" dirty="0">
                <a:latin typeface="Montserrat"/>
              </a:rPr>
              <a:t> </a:t>
            </a:r>
            <a:r>
              <a:rPr lang="en-GB" sz="1600" dirty="0">
                <a:latin typeface="Montserrat"/>
              </a:rPr>
              <a:t>and </a:t>
            </a:r>
            <a:r>
              <a:rPr lang="en-GB" sz="1600" b="1" dirty="0" err="1">
                <a:latin typeface="Montserrat"/>
              </a:rPr>
              <a:t>Incorporated</a:t>
            </a:r>
            <a:r>
              <a:rPr lang="en-GB" sz="1600" b="1" dirty="0">
                <a:latin typeface="Montserrat"/>
              </a:rPr>
              <a:t> </a:t>
            </a:r>
            <a:r>
              <a:rPr lang="en-GB" sz="1600" dirty="0">
                <a:latin typeface="Montserrat"/>
              </a:rPr>
              <a:t>routes for professional and competence development.</a:t>
            </a:r>
          </a:p>
          <a:p>
            <a:pPr marL="0" indent="0">
              <a:buNone/>
            </a:pPr>
            <a:r>
              <a:rPr lang="en-GB" sz="1600" dirty="0"/>
              <a:t>Gain an internationally recognised qualification with a commitment to continuing professional development.</a:t>
            </a:r>
          </a:p>
          <a:p>
            <a:pPr lvl="1"/>
            <a:r>
              <a:rPr lang="en-GB" sz="1600" dirty="0">
                <a:latin typeface="Montserrat"/>
              </a:rPr>
              <a:t>A valuable network for certified engineers (</a:t>
            </a:r>
            <a:r>
              <a:rPr lang="en-GB" sz="1600" dirty="0" err="1">
                <a:latin typeface="Montserrat"/>
              </a:rPr>
              <a:t>CEng</a:t>
            </a:r>
            <a:r>
              <a:rPr lang="en-GB" sz="1600" dirty="0">
                <a:latin typeface="Montserrat"/>
              </a:rPr>
              <a:t> &amp; </a:t>
            </a:r>
            <a:r>
              <a:rPr lang="en-GB" sz="1600" dirty="0" err="1">
                <a:latin typeface="Montserrat"/>
              </a:rPr>
              <a:t>IEng</a:t>
            </a:r>
            <a:r>
              <a:rPr lang="en-GB" sz="1600" dirty="0">
                <a:latin typeface="Montserrat"/>
              </a:rPr>
              <a:t>)</a:t>
            </a:r>
            <a:endParaRPr lang="en-GB" sz="1600" dirty="0"/>
          </a:p>
          <a:p>
            <a:pPr lvl="1"/>
            <a:r>
              <a:rPr lang="en-GB" sz="1600" dirty="0"/>
              <a:t>Access to meetings, workshops and up-to-date information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530B8D-92E8-1F93-4E04-6130DFA3F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02144F5-C302-B8B5-65C4-C2CFD1837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FC43671-2065-547B-D00A-F364701994AD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ENGINEERING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INTERNATIONAL QUALIFICATIONS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11" name="Verbinden Ingenieurs, industrie, academische wereld en overheid">
            <a:extLst>
              <a:ext uri="{FF2B5EF4-FFF2-40B4-BE49-F238E27FC236}">
                <a16:creationId xmlns:a16="http://schemas.microsoft.com/office/drawing/2014/main" id="{DEC50E82-3321-FB4D-DE11-62AEC517F0C1}"/>
              </a:ext>
            </a:extLst>
          </p:cNvPr>
          <p:cNvSpPr txBox="1"/>
          <p:nvPr/>
        </p:nvSpPr>
        <p:spPr>
          <a:xfrm>
            <a:off x="3942558" y="5471510"/>
            <a:ext cx="3083427" cy="620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 fontScale="92500"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1100" b="1">
                <a:solidFill>
                  <a:srgbClr val="50889B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sz="1200" dirty="0">
                <a:solidFill>
                  <a:srgbClr val="07224E"/>
                </a:solidFill>
                <a:latin typeface="+mn-lt"/>
              </a:rPr>
              <a:t>Chartered Engineer (CEng)</a:t>
            </a:r>
            <a:endParaRPr lang="en-GB" sz="1200" dirty="0">
              <a:solidFill>
                <a:srgbClr val="07224E"/>
              </a:solidFill>
              <a:latin typeface="+mn-lt"/>
            </a:endParaRPr>
          </a:p>
          <a:p>
            <a:r>
              <a:rPr lang="en-GB" b="0" dirty="0" err="1">
                <a:solidFill>
                  <a:srgbClr val="333333">
                    <a:alpha val="50000"/>
                  </a:srgbClr>
                </a:solidFill>
                <a:latin typeface="+mn-lt"/>
              </a:rPr>
              <a:t>Chartered</a:t>
            </a:r>
            <a:r>
              <a:rPr lang="en-GB" b="0" dirty="0">
                <a:solidFill>
                  <a:srgbClr val="333333">
                    <a:alpha val="50000"/>
                  </a:srgbClr>
                </a:solidFill>
                <a:latin typeface="+mn-lt"/>
              </a:rPr>
              <a:t> Engineer is university/master’s level</a:t>
            </a:r>
          </a:p>
          <a:p>
            <a:endParaRPr dirty="0">
              <a:solidFill>
                <a:srgbClr val="AFC6DA"/>
              </a:solidFill>
              <a:latin typeface="+mn-lt"/>
            </a:endParaRPr>
          </a:p>
        </p:txBody>
      </p:sp>
      <p:sp>
        <p:nvSpPr>
          <p:cNvPr id="12" name="Verbinden Ingenieurs, industrie, academische wereld en overheid">
            <a:extLst>
              <a:ext uri="{FF2B5EF4-FFF2-40B4-BE49-F238E27FC236}">
                <a16:creationId xmlns:a16="http://schemas.microsoft.com/office/drawing/2014/main" id="{6531CEA4-6A05-CA19-A3A1-78127CACDC92}"/>
              </a:ext>
            </a:extLst>
          </p:cNvPr>
          <p:cNvSpPr txBox="1"/>
          <p:nvPr/>
        </p:nvSpPr>
        <p:spPr>
          <a:xfrm>
            <a:off x="7668569" y="5468506"/>
            <a:ext cx="3629699" cy="626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 fontScale="92500" lnSpcReduction="10000"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1100" b="1">
                <a:solidFill>
                  <a:srgbClr val="50889B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sz="1200" dirty="0">
                <a:solidFill>
                  <a:srgbClr val="07224E"/>
                </a:solidFill>
                <a:latin typeface="+mn-lt"/>
              </a:rPr>
              <a:t>Incorporated Engineer (IEng)</a:t>
            </a:r>
            <a:endParaRPr lang="en-GB" sz="1200" dirty="0">
              <a:solidFill>
                <a:srgbClr val="07224E"/>
              </a:solidFill>
              <a:latin typeface="+mn-lt"/>
            </a:endParaRPr>
          </a:p>
          <a:p>
            <a:r>
              <a:rPr lang="en-GB" b="0" dirty="0" err="1">
                <a:solidFill>
                  <a:srgbClr val="333333">
                    <a:alpha val="50000"/>
                  </a:srgbClr>
                </a:solidFill>
                <a:latin typeface="+mn-lt"/>
              </a:rPr>
              <a:t>Incorporated</a:t>
            </a:r>
            <a:r>
              <a:rPr lang="en-GB" b="0" dirty="0">
                <a:solidFill>
                  <a:srgbClr val="333333">
                    <a:alpha val="50000"/>
                  </a:srgbClr>
                </a:solidFill>
                <a:latin typeface="+mn-lt"/>
              </a:rPr>
              <a:t> Engineer is applied sciences/bachelor’s level</a:t>
            </a:r>
          </a:p>
          <a:p>
            <a:endParaRPr dirty="0">
              <a:solidFill>
                <a:srgbClr val="AFC6DA"/>
              </a:solidFill>
              <a:latin typeface="+mn-lt"/>
            </a:endParaRPr>
          </a:p>
        </p:txBody>
      </p:sp>
      <p:pic>
        <p:nvPicPr>
          <p:cNvPr id="13" name="IEng-Logo.png" descr="IEng-Logo.png">
            <a:extLst>
              <a:ext uri="{FF2B5EF4-FFF2-40B4-BE49-F238E27FC236}">
                <a16:creationId xmlns:a16="http://schemas.microsoft.com/office/drawing/2014/main" id="{603AE9F7-459D-57D9-62D3-110DC48C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588" y="4150632"/>
            <a:ext cx="1315011" cy="13150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CEng-Logo.png" descr="CEng-Logo.png">
            <a:extLst>
              <a:ext uri="{FF2B5EF4-FFF2-40B4-BE49-F238E27FC236}">
                <a16:creationId xmlns:a16="http://schemas.microsoft.com/office/drawing/2014/main" id="{B6A37A71-8ED6-81DF-3D96-03ACC7DC9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275" y="4150632"/>
            <a:ext cx="1314966" cy="131496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1D908E7D-DE30-67E5-DBE4-1151C3D8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/>
          <a:lstStyle/>
          <a:p>
            <a:r>
              <a:rPr lang="en-GB" err="1"/>
              <a:t>Chartered</a:t>
            </a:r>
            <a:r>
              <a:rPr lang="en-GB"/>
              <a:t> Engineer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32EEE52B-6557-9EB6-3BD2-3CF523EB87DE}"/>
              </a:ext>
            </a:extLst>
          </p:cNvPr>
          <p:cNvSpPr txBox="1">
            <a:spLocks/>
          </p:cNvSpPr>
          <p:nvPr/>
        </p:nvSpPr>
        <p:spPr>
          <a:xfrm>
            <a:off x="256032" y="3494176"/>
            <a:ext cx="2834640" cy="232199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GB" sz="1100" dirty="0">
                <a:solidFill>
                  <a:srgbClr val="AFC6DB"/>
                </a:solidFill>
                <a:latin typeface="Montserrat Medium" pitchFamily="2" charset="77"/>
              </a:rPr>
              <a:t>WANT TO KNOW MORE? </a:t>
            </a:r>
            <a:r>
              <a:rPr lang="en-GB" sz="1100" dirty="0">
                <a:solidFill>
                  <a:srgbClr val="D95C38"/>
                </a:solidFill>
                <a:latin typeface="Montserrat Medium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</a:t>
            </a:r>
            <a:r>
              <a:rPr lang="en-GB" sz="1100" dirty="0">
                <a:solidFill>
                  <a:srgbClr val="AFC6DB"/>
                </a:solidFill>
                <a:latin typeface="Montserrat Medium" pitchFamily="2" charset="77"/>
              </a:rPr>
              <a:t>FOR MORE INFORMATION!</a:t>
            </a:r>
          </a:p>
        </p:txBody>
      </p:sp>
    </p:spTree>
    <p:extLst>
      <p:ext uri="{BB962C8B-B14F-4D97-AF65-F5344CB8AC3E}">
        <p14:creationId xmlns:p14="http://schemas.microsoft.com/office/powerpoint/2010/main" val="790755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45493-0B97-8577-3D26-0173E7995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D6F9C35-875E-DC3A-173C-9F0C3A748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357" y="677731"/>
            <a:ext cx="6250286" cy="4410635"/>
          </a:xfrm>
        </p:spPr>
        <p:txBody>
          <a:bodyPr>
            <a:noAutofit/>
          </a:bodyPr>
          <a:lstStyle/>
          <a:p>
            <a:pPr>
              <a:spcAft>
                <a:spcPts val="750"/>
              </a:spcAft>
            </a:pPr>
            <a:r>
              <a:rPr lang="en-GB" sz="1400" b="0" i="0">
                <a:effectLst/>
                <a:latin typeface="Montserrat"/>
              </a:rPr>
              <a:t>Uses non-routine methods to solve complex problems.</a:t>
            </a:r>
          </a:p>
          <a:p>
            <a:pPr>
              <a:spcAft>
                <a:spcPts val="750"/>
              </a:spcAft>
            </a:pPr>
            <a:r>
              <a:rPr lang="en-GB" sz="1400" b="0" i="0">
                <a:effectLst/>
                <a:latin typeface="Montserrat"/>
              </a:rPr>
              <a:t>Holds technical responsibility for complex systems.</a:t>
            </a:r>
          </a:p>
          <a:p>
            <a:pPr>
              <a:spcAft>
                <a:spcPts val="750"/>
              </a:spcAft>
            </a:pPr>
            <a:r>
              <a:rPr lang="en-GB" sz="1400" b="0" i="0">
                <a:effectLst/>
                <a:latin typeface="Montserrat"/>
              </a:rPr>
              <a:t>Is responsible for project, </a:t>
            </a:r>
            <a:r>
              <a:rPr lang="en-GB" sz="1400">
                <a:latin typeface="Montserrat"/>
              </a:rPr>
              <a:t>financial</a:t>
            </a:r>
            <a:r>
              <a:rPr lang="en-GB" sz="1400" b="0" i="0">
                <a:effectLst/>
                <a:latin typeface="Montserrat"/>
              </a:rPr>
              <a:t> and management decisions.</a:t>
            </a:r>
          </a:p>
          <a:p>
            <a:r>
              <a:rPr lang="en-GB" sz="1400" b="0" i="0">
                <a:effectLst/>
                <a:latin typeface="Montserrat"/>
              </a:rPr>
              <a:t>Communicates effectively on technical and strategic issues.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9A0CD3-E76C-FF10-7F8A-0CC6D5B3D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3" y="4742268"/>
            <a:ext cx="10812819" cy="1152737"/>
          </a:xfrm>
        </p:spPr>
        <p:txBody>
          <a:bodyPr/>
          <a:lstStyle/>
          <a:p>
            <a:r>
              <a:rPr lang="en-GB" sz="1100" dirty="0">
                <a:latin typeface="Montserrat Medium" pitchFamily="2" charset="77"/>
              </a:rPr>
              <a:t>THE INTERNATIONAL QUALITY MARK FOR HIGHLY QUALIFIED ENGINEERS.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D1CC6B-A1E6-332E-4382-91AD6F186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0DC7C39-BC21-2F44-8AF2-7FF44D7E4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2CF36A8-C612-BCFE-2F8F-7182A2C179A0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ENGINEERING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INTERNATIONAL QUALIFICATIONS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7575F31-E15C-E72B-1BED-952FD811FB5B}"/>
              </a:ext>
            </a:extLst>
          </p:cNvPr>
          <p:cNvSpPr/>
          <p:nvPr/>
        </p:nvSpPr>
        <p:spPr>
          <a:xfrm>
            <a:off x="469586" y="178272"/>
            <a:ext cx="36105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 (CENG)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8" name="CEng-Logo.png" descr="CEng-Logo.png">
            <a:extLst>
              <a:ext uri="{FF2B5EF4-FFF2-40B4-BE49-F238E27FC236}">
                <a16:creationId xmlns:a16="http://schemas.microsoft.com/office/drawing/2014/main" id="{F600C46C-0AAD-DAA5-F368-D9DFAB7E7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56" y="1048662"/>
            <a:ext cx="3419846" cy="341984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76535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A5D99-6EAA-746A-DBDC-2EBDACD56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17AFFD2-5600-6281-E659-8BBECEC44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B7F468D-E55D-B84B-A5B2-1DEC548FB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ijdelijke aanduiding voor inhoud 1">
            <a:extLst>
              <a:ext uri="{FF2B5EF4-FFF2-40B4-BE49-F238E27FC236}">
                <a16:creationId xmlns:a16="http://schemas.microsoft.com/office/drawing/2014/main" id="{342842CB-A33C-12C4-EC78-09DEDF4BC699}"/>
              </a:ext>
            </a:extLst>
          </p:cNvPr>
          <p:cNvSpPr txBox="1">
            <a:spLocks/>
          </p:cNvSpPr>
          <p:nvPr/>
        </p:nvSpPr>
        <p:spPr>
          <a:xfrm>
            <a:off x="4624132" y="1703863"/>
            <a:ext cx="6250286" cy="26451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750"/>
              </a:spcAft>
              <a:buClr>
                <a:srgbClr val="AFC6DB"/>
              </a:buClr>
            </a:pPr>
            <a:r>
              <a:rPr lang="en-GB" sz="1400" b="0" i="0">
                <a:effectLst/>
                <a:latin typeface="Montserrat"/>
              </a:rPr>
              <a:t>Maintains and manages the application of technology.</a:t>
            </a:r>
          </a:p>
          <a:p>
            <a:pPr>
              <a:spcAft>
                <a:spcPts val="750"/>
              </a:spcAft>
              <a:buClr>
                <a:srgbClr val="AFC6DB"/>
              </a:buClr>
            </a:pPr>
            <a:r>
              <a:rPr lang="en-GB" sz="1400" b="0" i="0">
                <a:effectLst/>
                <a:latin typeface="Montserrat"/>
              </a:rPr>
              <a:t>Applies existing and emerging technologies.</a:t>
            </a:r>
          </a:p>
          <a:p>
            <a:pPr>
              <a:spcAft>
                <a:spcPts val="750"/>
              </a:spcAft>
              <a:buClr>
                <a:srgbClr val="AFC6DB"/>
              </a:buClr>
            </a:pPr>
            <a:r>
              <a:rPr lang="en-GB" sz="1400">
                <a:latin typeface="Montserrat"/>
              </a:rPr>
              <a:t>Takes</a:t>
            </a:r>
            <a:r>
              <a:rPr lang="en-GB" sz="1400" b="0" i="0">
                <a:effectLst/>
                <a:latin typeface="Montserrat"/>
              </a:rPr>
              <a:t> an active part in project and financial considerations.</a:t>
            </a:r>
          </a:p>
          <a:p>
            <a:pPr>
              <a:spcAft>
                <a:spcPts val="2625"/>
              </a:spcAft>
              <a:buClr>
                <a:srgbClr val="AFC6DB"/>
              </a:buClr>
            </a:pPr>
            <a:r>
              <a:rPr lang="en-GB" sz="1400" b="0" i="0">
                <a:effectLst/>
                <a:latin typeface="Montserrat"/>
              </a:rPr>
              <a:t>Communicates effectively on technical issues.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4D5FBC1-4D9B-B31B-B857-104DDF1E0207}"/>
              </a:ext>
            </a:extLst>
          </p:cNvPr>
          <p:cNvSpPr txBox="1">
            <a:spLocks/>
          </p:cNvSpPr>
          <p:nvPr/>
        </p:nvSpPr>
        <p:spPr>
          <a:xfrm>
            <a:off x="728694" y="4742268"/>
            <a:ext cx="10790516" cy="11527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00" kern="1200" spc="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1pPr>
            <a:lvl2pPr marL="5029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2pPr>
            <a:lvl3pPr marL="9601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3pPr>
            <a:lvl4pPr marL="14173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4pPr>
            <a:lvl5pPr marL="18745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dirty="0">
                <a:latin typeface="Montserrat Medium" pitchFamily="2" charset="77"/>
              </a:rPr>
              <a:t>THE INTERNATIONAL QUALITY MARK FOR ENGINEERS WITH A STRONG PRACTICAL BACKGROUND.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CA152DC-647A-23B0-8340-11004DD84B9A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ENGINEERING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INTERNATIONAL QUALIFICATIONS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4E5A8A8-0D7A-9CE4-8221-09BD0CC793C4}"/>
              </a:ext>
            </a:extLst>
          </p:cNvPr>
          <p:cNvSpPr/>
          <p:nvPr/>
        </p:nvSpPr>
        <p:spPr>
          <a:xfrm>
            <a:off x="469586" y="178272"/>
            <a:ext cx="36105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INCORPORATED ENGINEER (IENG)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3" name="IEng-Logo.png" descr="IEng-Logo.png">
            <a:extLst>
              <a:ext uri="{FF2B5EF4-FFF2-40B4-BE49-F238E27FC236}">
                <a16:creationId xmlns:a16="http://schemas.microsoft.com/office/drawing/2014/main" id="{557565A2-9665-FF08-54FC-8A052F16E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31" y="1221420"/>
            <a:ext cx="3419846" cy="34198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81089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5215DB5-5492-AC08-FBB9-247F7B1F58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4165D26-8CE7-ABE0-E0F0-93A0E86E8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1" name="Afgeronde rechthoek">
            <a:extLst>
              <a:ext uri="{FF2B5EF4-FFF2-40B4-BE49-F238E27FC236}">
                <a16:creationId xmlns:a16="http://schemas.microsoft.com/office/drawing/2014/main" id="{CD906EA5-D95B-F04A-ADA6-4600FC1DC81A}"/>
              </a:ext>
            </a:extLst>
          </p:cNvPr>
          <p:cNvSpPr/>
          <p:nvPr/>
        </p:nvSpPr>
        <p:spPr>
          <a:xfrm>
            <a:off x="890443" y="2462571"/>
            <a:ext cx="2010931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solidFill>
                <a:sysClr val="windowText" lastClr="000000"/>
              </a:solidFill>
              <a:latin typeface="Montserrat" pitchFamily="2" charset="77"/>
            </a:endParaRPr>
          </a:p>
        </p:txBody>
      </p:sp>
      <p:sp>
        <p:nvSpPr>
          <p:cNvPr id="32" name="Verbinden Ingenieurs, industrie, academische wereld en overheid">
            <a:extLst>
              <a:ext uri="{FF2B5EF4-FFF2-40B4-BE49-F238E27FC236}">
                <a16:creationId xmlns:a16="http://schemas.microsoft.com/office/drawing/2014/main" id="{7D6F6920-1FD2-9560-9CB3-FAA535514682}"/>
              </a:ext>
            </a:extLst>
          </p:cNvPr>
          <p:cNvSpPr txBox="1"/>
          <p:nvPr/>
        </p:nvSpPr>
        <p:spPr>
          <a:xfrm>
            <a:off x="1126574" y="2991507"/>
            <a:ext cx="1510846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 err="1">
                <a:latin typeface="Montserrat" pitchFamily="2" charset="77"/>
              </a:rPr>
              <a:t>Competence</a:t>
            </a:r>
            <a:endParaRPr b="1">
              <a:latin typeface="Montserrat" pitchFamily="2" charset="77"/>
            </a:endParaRPr>
          </a:p>
        </p:txBody>
      </p:sp>
      <p:sp>
        <p:nvSpPr>
          <p:cNvPr id="33" name="Verbinden Ingenieurs, industrie, academische wereld en overheid">
            <a:extLst>
              <a:ext uri="{FF2B5EF4-FFF2-40B4-BE49-F238E27FC236}">
                <a16:creationId xmlns:a16="http://schemas.microsoft.com/office/drawing/2014/main" id="{687A8880-6E13-3D01-F91C-8C0DCD575DD8}"/>
              </a:ext>
            </a:extLst>
          </p:cNvPr>
          <p:cNvSpPr txBox="1"/>
          <p:nvPr/>
        </p:nvSpPr>
        <p:spPr>
          <a:xfrm>
            <a:off x="1075784" y="3795808"/>
            <a:ext cx="1817257" cy="916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Autofit/>
          </a:bodyPr>
          <a:lstStyle>
            <a:lvl1pPr algn="ctr"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/>
              <a:buChar char="•"/>
            </a:pPr>
            <a:r>
              <a:rPr sz="1100" dirty="0">
                <a:solidFill>
                  <a:srgbClr val="414147"/>
                </a:solidFill>
                <a:latin typeface="Montserrat"/>
              </a:rPr>
              <a:t>Knowledge </a:t>
            </a:r>
            <a:r>
              <a:rPr lang="en-GB" sz="1100" dirty="0">
                <a:solidFill>
                  <a:srgbClr val="414147"/>
                </a:solidFill>
                <a:latin typeface="Montserrat"/>
              </a:rPr>
              <a:t>of engineering</a:t>
            </a:r>
            <a:endParaRPr lang="en-GB" dirty="0"/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Understanding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of engineering</a:t>
            </a:r>
            <a:endParaRPr lang="en-GB" dirty="0"/>
          </a:p>
        </p:txBody>
      </p:sp>
      <p:pic>
        <p:nvPicPr>
          <p:cNvPr id="34" name="Compentence-A-circle.png" descr="Compentence-A-circle.png">
            <a:extLst>
              <a:ext uri="{FF2B5EF4-FFF2-40B4-BE49-F238E27FC236}">
                <a16:creationId xmlns:a16="http://schemas.microsoft.com/office/drawing/2014/main" id="{64172362-3393-239E-B603-6C10D872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228" y="1850951"/>
            <a:ext cx="1006673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Verbinden Ingenieurs, industrie, academische wereld en overheid">
            <a:extLst>
              <a:ext uri="{FF2B5EF4-FFF2-40B4-BE49-F238E27FC236}">
                <a16:creationId xmlns:a16="http://schemas.microsoft.com/office/drawing/2014/main" id="{E16E7241-C8EA-F8FA-253C-1F17356BC554}"/>
              </a:ext>
            </a:extLst>
          </p:cNvPr>
          <p:cNvSpPr txBox="1"/>
          <p:nvPr/>
        </p:nvSpPr>
        <p:spPr>
          <a:xfrm>
            <a:off x="1539954" y="3235993"/>
            <a:ext cx="684089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A</a:t>
            </a:r>
          </a:p>
        </p:txBody>
      </p:sp>
      <p:sp>
        <p:nvSpPr>
          <p:cNvPr id="36" name="Afgeronde rechthoek">
            <a:extLst>
              <a:ext uri="{FF2B5EF4-FFF2-40B4-BE49-F238E27FC236}">
                <a16:creationId xmlns:a16="http://schemas.microsoft.com/office/drawing/2014/main" id="{D8B81C40-1AA0-E2B4-6B9D-F506ADD44DC3}"/>
              </a:ext>
            </a:extLst>
          </p:cNvPr>
          <p:cNvSpPr/>
          <p:nvPr/>
        </p:nvSpPr>
        <p:spPr>
          <a:xfrm>
            <a:off x="2996496" y="2462571"/>
            <a:ext cx="2010936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latin typeface="Montserrat" pitchFamily="2" charset="77"/>
            </a:endParaRPr>
          </a:p>
        </p:txBody>
      </p:sp>
      <p:sp>
        <p:nvSpPr>
          <p:cNvPr id="37" name="Verbinden Ingenieurs, industrie, academische wereld en overheid">
            <a:extLst>
              <a:ext uri="{FF2B5EF4-FFF2-40B4-BE49-F238E27FC236}">
                <a16:creationId xmlns:a16="http://schemas.microsoft.com/office/drawing/2014/main" id="{B30BF5F3-BDDE-EE58-1FF7-141356BEEDD1}"/>
              </a:ext>
            </a:extLst>
          </p:cNvPr>
          <p:cNvSpPr txBox="1"/>
          <p:nvPr/>
        </p:nvSpPr>
        <p:spPr>
          <a:xfrm>
            <a:off x="3086715" y="3813620"/>
            <a:ext cx="1929046" cy="1516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Autofit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lang="en-GB" sz="1100" dirty="0">
                <a:solidFill>
                  <a:srgbClr val="414147"/>
                </a:solidFill>
                <a:latin typeface="Montserrat"/>
              </a:rPr>
              <a:t>D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esigning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,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developing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and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creating</a:t>
            </a:r>
            <a:r>
              <a:rPr lang="en-GB" sz="1100" dirty="0">
                <a:solidFill>
                  <a:srgbClr val="414147"/>
                </a:solidFill>
                <a:latin typeface="Montserrat"/>
              </a:rPr>
              <a:t>:</a:t>
            </a:r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 Innovative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products</a:t>
            </a:r>
            <a:endParaRPr lang="en-GB" sz="1100" dirty="0">
              <a:solidFill>
                <a:srgbClr val="414147"/>
              </a:solidFill>
              <a:latin typeface="Montserrat"/>
            </a:endParaRPr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 Systems</a:t>
            </a:r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 Processes</a:t>
            </a:r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Or services.</a:t>
            </a:r>
          </a:p>
        </p:txBody>
      </p:sp>
      <p:pic>
        <p:nvPicPr>
          <p:cNvPr id="38" name="Compentence-B-circle.png" descr="Compentence-B-circle.png">
            <a:extLst>
              <a:ext uri="{FF2B5EF4-FFF2-40B4-BE49-F238E27FC236}">
                <a16:creationId xmlns:a16="http://schemas.microsoft.com/office/drawing/2014/main" id="{C6939CCF-72D7-D728-1B1E-05D51EA1C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626" y="1850951"/>
            <a:ext cx="1006676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Verbinden Ingenieurs, industrie, academische wereld en overheid">
            <a:extLst>
              <a:ext uri="{FF2B5EF4-FFF2-40B4-BE49-F238E27FC236}">
                <a16:creationId xmlns:a16="http://schemas.microsoft.com/office/drawing/2014/main" id="{78BB29CB-DE96-8BDC-CB41-BFE56523727A}"/>
              </a:ext>
            </a:extLst>
          </p:cNvPr>
          <p:cNvSpPr txBox="1"/>
          <p:nvPr/>
        </p:nvSpPr>
        <p:spPr>
          <a:xfrm>
            <a:off x="3661354" y="3235993"/>
            <a:ext cx="684089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B</a:t>
            </a:r>
          </a:p>
        </p:txBody>
      </p:sp>
      <p:sp>
        <p:nvSpPr>
          <p:cNvPr id="40" name="Afgeronde rechthoek">
            <a:extLst>
              <a:ext uri="{FF2B5EF4-FFF2-40B4-BE49-F238E27FC236}">
                <a16:creationId xmlns:a16="http://schemas.microsoft.com/office/drawing/2014/main" id="{E46EADFF-3457-BBDF-D4E2-43BCA3184AEB}"/>
              </a:ext>
            </a:extLst>
          </p:cNvPr>
          <p:cNvSpPr/>
          <p:nvPr/>
        </p:nvSpPr>
        <p:spPr>
          <a:xfrm>
            <a:off x="5092499" y="2462571"/>
            <a:ext cx="2010931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latin typeface="Montserrat" pitchFamily="2" charset="77"/>
            </a:endParaRPr>
          </a:p>
        </p:txBody>
      </p:sp>
      <p:sp>
        <p:nvSpPr>
          <p:cNvPr id="41" name="Verbinden Ingenieurs, industrie, academische wereld en overheid">
            <a:extLst>
              <a:ext uri="{FF2B5EF4-FFF2-40B4-BE49-F238E27FC236}">
                <a16:creationId xmlns:a16="http://schemas.microsoft.com/office/drawing/2014/main" id="{D439E4A3-A1AB-5BE8-3F97-B5E03FF61BBA}"/>
              </a:ext>
            </a:extLst>
          </p:cNvPr>
          <p:cNvSpPr txBox="1"/>
          <p:nvPr/>
        </p:nvSpPr>
        <p:spPr>
          <a:xfrm>
            <a:off x="5148481" y="3835058"/>
            <a:ext cx="1973337" cy="1223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Autofit/>
          </a:bodyPr>
          <a:lstStyle>
            <a:lvl1pPr algn="ctr"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/>
              <a:buChar char="•"/>
            </a:pPr>
            <a:r>
              <a:rPr sz="1100" dirty="0" err="1">
                <a:solidFill>
                  <a:srgbClr val="414147"/>
                </a:solidFill>
                <a:latin typeface="Montserrat"/>
              </a:rPr>
              <a:t>Leadership</a:t>
            </a:r>
            <a:endParaRPr lang="en-GB" sz="1100" dirty="0">
              <a:solidFill>
                <a:srgbClr val="414147"/>
              </a:solidFill>
              <a:latin typeface="Montserrat"/>
            </a:endParaRPr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Responsibil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ity</a:t>
            </a:r>
            <a:endParaRPr lang="en-GB" sz="1100" dirty="0">
              <a:solidFill>
                <a:srgbClr val="414147"/>
              </a:solidFill>
              <a:latin typeface="Montserrat"/>
            </a:endParaRPr>
          </a:p>
          <a:p>
            <a:pPr marL="171450" indent="-171450" algn="l">
              <a:buFont typeface="Arial"/>
              <a:buChar char="•"/>
            </a:pPr>
            <a:r>
              <a:rPr lang="en-GB" sz="1100" dirty="0" err="1">
                <a:solidFill>
                  <a:srgbClr val="414147"/>
                </a:solidFill>
                <a:latin typeface="Montserrat"/>
              </a:rPr>
              <a:t>Management skills</a:t>
            </a:r>
            <a:endParaRPr lang="en-GB" sz="1100" dirty="0">
              <a:solidFill>
                <a:srgbClr val="414147"/>
              </a:solidFill>
              <a:latin typeface="Montserrat"/>
            </a:endParaRPr>
          </a:p>
        </p:txBody>
      </p:sp>
      <p:pic>
        <p:nvPicPr>
          <p:cNvPr id="42" name="mf-icon-v2.png" descr="mf-icon-v2.png">
            <a:extLst>
              <a:ext uri="{FF2B5EF4-FFF2-40B4-BE49-F238E27FC236}">
                <a16:creationId xmlns:a16="http://schemas.microsoft.com/office/drawing/2014/main" id="{4A698DAB-FBE1-7A3D-5A4C-EDA37F6428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1" b="50"/>
          <a:stretch>
            <a:fillRect/>
          </a:stretch>
        </p:blipFill>
        <p:spPr>
          <a:xfrm>
            <a:off x="5594628" y="1850951"/>
            <a:ext cx="1006673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Verbinden Ingenieurs, industrie, academische wereld en overheid">
            <a:extLst>
              <a:ext uri="{FF2B5EF4-FFF2-40B4-BE49-F238E27FC236}">
                <a16:creationId xmlns:a16="http://schemas.microsoft.com/office/drawing/2014/main" id="{6DB061D9-9A4F-3A21-B3ED-232CE8E7ABC6}"/>
              </a:ext>
            </a:extLst>
          </p:cNvPr>
          <p:cNvSpPr txBox="1"/>
          <p:nvPr/>
        </p:nvSpPr>
        <p:spPr>
          <a:xfrm>
            <a:off x="5757354" y="3235993"/>
            <a:ext cx="684089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C</a:t>
            </a:r>
          </a:p>
        </p:txBody>
      </p:sp>
      <p:sp>
        <p:nvSpPr>
          <p:cNvPr id="44" name="Afgeronde rechthoek">
            <a:extLst>
              <a:ext uri="{FF2B5EF4-FFF2-40B4-BE49-F238E27FC236}">
                <a16:creationId xmlns:a16="http://schemas.microsoft.com/office/drawing/2014/main" id="{05A506D7-0FC6-B73F-8F71-37F1ECC2BF90}"/>
              </a:ext>
            </a:extLst>
          </p:cNvPr>
          <p:cNvSpPr/>
          <p:nvPr/>
        </p:nvSpPr>
        <p:spPr>
          <a:xfrm>
            <a:off x="7188497" y="2462571"/>
            <a:ext cx="2010936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latin typeface="Montserrat" pitchFamily="2" charset="77"/>
            </a:endParaRPr>
          </a:p>
        </p:txBody>
      </p:sp>
      <p:pic>
        <p:nvPicPr>
          <p:cNvPr id="45" name="Compentence-D-circle.png" descr="Compentence-D-circle.png">
            <a:extLst>
              <a:ext uri="{FF2B5EF4-FFF2-40B4-BE49-F238E27FC236}">
                <a16:creationId xmlns:a16="http://schemas.microsoft.com/office/drawing/2014/main" id="{8AAF1FAA-0535-77E5-3A4B-0E6FE1AF1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627" y="1850951"/>
            <a:ext cx="1006678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Verbinden Ingenieurs, industrie, academische wereld en overheid">
            <a:extLst>
              <a:ext uri="{FF2B5EF4-FFF2-40B4-BE49-F238E27FC236}">
                <a16:creationId xmlns:a16="http://schemas.microsoft.com/office/drawing/2014/main" id="{8E9810EA-D484-9A8A-CA10-0EC84561D18A}"/>
              </a:ext>
            </a:extLst>
          </p:cNvPr>
          <p:cNvSpPr txBox="1"/>
          <p:nvPr/>
        </p:nvSpPr>
        <p:spPr>
          <a:xfrm>
            <a:off x="7853352" y="3235993"/>
            <a:ext cx="684089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D</a:t>
            </a:r>
          </a:p>
        </p:txBody>
      </p:sp>
      <p:sp>
        <p:nvSpPr>
          <p:cNvPr id="47" name="Afgeronde rechthoek">
            <a:extLst>
              <a:ext uri="{FF2B5EF4-FFF2-40B4-BE49-F238E27FC236}">
                <a16:creationId xmlns:a16="http://schemas.microsoft.com/office/drawing/2014/main" id="{781EB84C-30DC-6555-008C-A067211B0D29}"/>
              </a:ext>
            </a:extLst>
          </p:cNvPr>
          <p:cNvSpPr/>
          <p:nvPr/>
        </p:nvSpPr>
        <p:spPr>
          <a:xfrm>
            <a:off x="9302888" y="2467432"/>
            <a:ext cx="2010938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solidFill>
                <a:srgbClr val="414147"/>
              </a:solidFill>
              <a:latin typeface="Montserrat" pitchFamily="2" charset="77"/>
            </a:endParaRPr>
          </a:p>
        </p:txBody>
      </p:sp>
      <p:sp>
        <p:nvSpPr>
          <p:cNvPr id="48" name="Verbinden Ingenieurs, industrie, academische wereld en overheid">
            <a:extLst>
              <a:ext uri="{FF2B5EF4-FFF2-40B4-BE49-F238E27FC236}">
                <a16:creationId xmlns:a16="http://schemas.microsoft.com/office/drawing/2014/main" id="{41742460-E106-DAE5-A44C-56B3C6A0823E}"/>
              </a:ext>
            </a:extLst>
          </p:cNvPr>
          <p:cNvSpPr txBox="1"/>
          <p:nvPr/>
        </p:nvSpPr>
        <p:spPr>
          <a:xfrm>
            <a:off x="9332153" y="3787419"/>
            <a:ext cx="1981672" cy="633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rmAutofit/>
          </a:bodyPr>
          <a:lstStyle>
            <a:lvl1pPr algn="ctr"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Professional</a:t>
            </a:r>
            <a:endParaRPr lang="en-GB" dirty="0"/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Commitment</a:t>
            </a:r>
            <a:endParaRPr lang="en-GB" dirty="0"/>
          </a:p>
        </p:txBody>
      </p:sp>
      <p:pic>
        <p:nvPicPr>
          <p:cNvPr id="49" name="ethics-icon_v3.png" descr="ethics-icon_v3.png">
            <a:extLst>
              <a:ext uri="{FF2B5EF4-FFF2-40B4-BE49-F238E27FC236}">
                <a16:creationId xmlns:a16="http://schemas.microsoft.com/office/drawing/2014/main" id="{5804EE99-D213-0F89-A91A-6FFFE6D89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6782" y="1842562"/>
            <a:ext cx="1006676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Verbinden Ingenieurs, industrie, academische wereld en overheid">
            <a:extLst>
              <a:ext uri="{FF2B5EF4-FFF2-40B4-BE49-F238E27FC236}">
                <a16:creationId xmlns:a16="http://schemas.microsoft.com/office/drawing/2014/main" id="{C7501601-A386-F7CA-5403-2DB6614616E2}"/>
              </a:ext>
            </a:extLst>
          </p:cNvPr>
          <p:cNvSpPr txBox="1"/>
          <p:nvPr/>
        </p:nvSpPr>
        <p:spPr>
          <a:xfrm>
            <a:off x="10009510" y="3227604"/>
            <a:ext cx="684088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E</a:t>
            </a:r>
          </a:p>
        </p:txBody>
      </p:sp>
      <p:sp>
        <p:nvSpPr>
          <p:cNvPr id="51" name="Verbinden Ingenieurs, industrie, academische wereld en overheid">
            <a:extLst>
              <a:ext uri="{FF2B5EF4-FFF2-40B4-BE49-F238E27FC236}">
                <a16:creationId xmlns:a16="http://schemas.microsoft.com/office/drawing/2014/main" id="{D36D3CA7-DD2D-C662-5B24-807C2D17A252}"/>
              </a:ext>
            </a:extLst>
          </p:cNvPr>
          <p:cNvSpPr txBox="1"/>
          <p:nvPr/>
        </p:nvSpPr>
        <p:spPr>
          <a:xfrm>
            <a:off x="3229380" y="2991507"/>
            <a:ext cx="1510846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 err="1">
                <a:latin typeface="Montserrat" pitchFamily="2" charset="77"/>
              </a:rPr>
              <a:t>Competence</a:t>
            </a:r>
            <a:endParaRPr b="1">
              <a:latin typeface="Montserrat" pitchFamily="2" charset="77"/>
            </a:endParaRPr>
          </a:p>
        </p:txBody>
      </p:sp>
      <p:sp>
        <p:nvSpPr>
          <p:cNvPr id="52" name="Verbinden Ingenieurs, industrie, academische wereld en overheid">
            <a:extLst>
              <a:ext uri="{FF2B5EF4-FFF2-40B4-BE49-F238E27FC236}">
                <a16:creationId xmlns:a16="http://schemas.microsoft.com/office/drawing/2014/main" id="{D0E0DF6D-CB96-6635-7E1E-6A59C10ECCA2}"/>
              </a:ext>
            </a:extLst>
          </p:cNvPr>
          <p:cNvSpPr txBox="1"/>
          <p:nvPr/>
        </p:nvSpPr>
        <p:spPr>
          <a:xfrm>
            <a:off x="5291898" y="2991507"/>
            <a:ext cx="1510845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>
                <a:latin typeface="Montserrat" pitchFamily="2" charset="77"/>
              </a:rPr>
              <a:t>Competence</a:t>
            </a:r>
          </a:p>
        </p:txBody>
      </p:sp>
      <p:sp>
        <p:nvSpPr>
          <p:cNvPr id="53" name="Verbinden Ingenieurs, industrie, academische wereld en overheid">
            <a:extLst>
              <a:ext uri="{FF2B5EF4-FFF2-40B4-BE49-F238E27FC236}">
                <a16:creationId xmlns:a16="http://schemas.microsoft.com/office/drawing/2014/main" id="{D1F2EF3A-0C7E-5678-17CB-3964CE7FD33C}"/>
              </a:ext>
            </a:extLst>
          </p:cNvPr>
          <p:cNvSpPr txBox="1"/>
          <p:nvPr/>
        </p:nvSpPr>
        <p:spPr>
          <a:xfrm>
            <a:off x="7430561" y="2991507"/>
            <a:ext cx="1510845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>
                <a:latin typeface="Montserrat" pitchFamily="2" charset="77"/>
              </a:rPr>
              <a:t>Competence</a:t>
            </a:r>
          </a:p>
        </p:txBody>
      </p:sp>
      <p:sp>
        <p:nvSpPr>
          <p:cNvPr id="54" name="Verbinden Ingenieurs, industrie, academische wereld en overheid">
            <a:extLst>
              <a:ext uri="{FF2B5EF4-FFF2-40B4-BE49-F238E27FC236}">
                <a16:creationId xmlns:a16="http://schemas.microsoft.com/office/drawing/2014/main" id="{C9F2F9F3-8109-D015-61E7-EAF7E0172E8A}"/>
              </a:ext>
            </a:extLst>
          </p:cNvPr>
          <p:cNvSpPr txBox="1"/>
          <p:nvPr/>
        </p:nvSpPr>
        <p:spPr>
          <a:xfrm>
            <a:off x="9727338" y="2991507"/>
            <a:ext cx="1510845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>
                <a:latin typeface="Montserrat" pitchFamily="2" charset="77"/>
              </a:rPr>
              <a:t>Competence</a:t>
            </a:r>
          </a:p>
        </p:txBody>
      </p:sp>
      <p:sp>
        <p:nvSpPr>
          <p:cNvPr id="55" name="Verbinden Ingenieurs, industrie, academische wereld en overheid">
            <a:extLst>
              <a:ext uri="{FF2B5EF4-FFF2-40B4-BE49-F238E27FC236}">
                <a16:creationId xmlns:a16="http://schemas.microsoft.com/office/drawing/2014/main" id="{C115E086-A0C1-5DD1-50EC-E08CD67F3A17}"/>
              </a:ext>
            </a:extLst>
          </p:cNvPr>
          <p:cNvSpPr txBox="1"/>
          <p:nvPr/>
        </p:nvSpPr>
        <p:spPr>
          <a:xfrm>
            <a:off x="7321217" y="3790798"/>
            <a:ext cx="1865954" cy="111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Autofit/>
          </a:bodyPr>
          <a:lstStyle>
            <a:lvl1pPr algn="ctr"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Stakeholder management</a:t>
            </a:r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 Communication and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interpersonal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skills</a:t>
            </a:r>
            <a:endParaRPr lang="en-GB" sz="1100" dirty="0">
              <a:solidFill>
                <a:srgbClr val="414147"/>
              </a:solidFill>
              <a:latin typeface="Montserrat"/>
            </a:endParaRPr>
          </a:p>
          <a:p>
            <a:pPr marL="171450" indent="-171450" algn="l">
              <a:buFont typeface="Arial"/>
              <a:buChar char="•"/>
            </a:pPr>
            <a:r>
              <a:rPr lang="en-GB" sz="1100" dirty="0">
                <a:solidFill>
                  <a:srgbClr val="414147"/>
                </a:solidFill>
                <a:latin typeface="Montserrat"/>
              </a:rPr>
              <a:t>Teamwork</a:t>
            </a:r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52ECFF99-8947-1C9A-3EBA-D874F9CF8630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ENGINEERING </a:t>
            </a:r>
            <a:r>
              <a:rPr lang="en-GB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INTERNATIONAL QUALIFICATIONS</a:t>
            </a:r>
            <a:endParaRPr lang="en-GB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5BEE5D8-1235-614E-7A41-BD612856B358}"/>
              </a:ext>
            </a:extLst>
          </p:cNvPr>
          <p:cNvSpPr/>
          <p:nvPr/>
        </p:nvSpPr>
        <p:spPr>
          <a:xfrm>
            <a:off x="469586" y="178272"/>
            <a:ext cx="36105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COMPETENCES</a:t>
            </a:r>
            <a:endParaRPr lang="en-GB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sp>
        <p:nvSpPr>
          <p:cNvPr id="58" name="Titel 1">
            <a:extLst>
              <a:ext uri="{FF2B5EF4-FFF2-40B4-BE49-F238E27FC236}">
                <a16:creationId xmlns:a16="http://schemas.microsoft.com/office/drawing/2014/main" id="{A62B1870-26E5-0D98-20FE-0FA6E1CB1CB1}"/>
              </a:ext>
            </a:extLst>
          </p:cNvPr>
          <p:cNvSpPr txBox="1">
            <a:spLocks/>
          </p:cNvSpPr>
          <p:nvPr/>
        </p:nvSpPr>
        <p:spPr>
          <a:xfrm>
            <a:off x="1075784" y="968807"/>
            <a:ext cx="6402701" cy="9579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spc="-60" baseline="0">
                <a:solidFill>
                  <a:srgbClr val="FFFFFF"/>
                </a:solidFill>
                <a:latin typeface="Montserrat ExtraBold" pitchFamily="2" charset="77"/>
                <a:ea typeface="+mj-ea"/>
                <a:cs typeface="+mj-cs"/>
              </a:defRPr>
            </a:lvl1pPr>
          </a:lstStyle>
          <a:p>
            <a:r>
              <a:rPr lang="en-GB" sz="3000">
                <a:solidFill>
                  <a:srgbClr val="07224E"/>
                </a:solidFill>
              </a:rPr>
              <a:t>International competences</a:t>
            </a:r>
          </a:p>
        </p:txBody>
      </p:sp>
    </p:spTree>
    <p:extLst>
      <p:ext uri="{BB962C8B-B14F-4D97-AF65-F5344CB8AC3E}">
        <p14:creationId xmlns:p14="http://schemas.microsoft.com/office/powerpoint/2010/main" val="2159983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verven, Menselijk gezicht, kunst, Beeldende kunst&#10;&#10;Door AI gegenereerde inhoud is mogelijk onjuist.">
            <a:extLst>
              <a:ext uri="{FF2B5EF4-FFF2-40B4-BE49-F238E27FC236}">
                <a16:creationId xmlns:a16="http://schemas.microsoft.com/office/drawing/2014/main" id="{D4F0C98D-9C7C-22AE-A751-CA63BEB29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</a:blip>
          <a:stretch>
            <a:fillRect/>
          </a:stretch>
        </p:blipFill>
        <p:spPr>
          <a:xfrm>
            <a:off x="430799" y="505576"/>
            <a:ext cx="11285364" cy="5625103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2CD532-0F49-2FEF-68C3-5A0F75F19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316" y="1205780"/>
            <a:ext cx="8694174" cy="1911369"/>
          </a:xfrm>
        </p:spPr>
        <p:txBody>
          <a:bodyPr>
            <a:normAutofit/>
          </a:bodyPr>
          <a:lstStyle/>
          <a:p>
            <a:r>
              <a:rPr lang="en-GB" sz="4500" dirty="0"/>
              <a:t>BECOME A KIVI MEMBER!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CE9870B-2C9B-336A-6A6A-3CE6A4E1B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D527AEA-3556-7A1D-1FAA-9CB19EC95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A4071F7-AF4E-785B-F859-F7537A0B51A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26394" y="3079724"/>
            <a:ext cx="8694174" cy="765507"/>
          </a:xfrm>
        </p:spPr>
        <p:txBody>
          <a:bodyPr>
            <a:normAutofit/>
          </a:bodyPr>
          <a:lstStyle/>
          <a:p>
            <a:r>
              <a:rPr lang="en-GB" sz="1400" dirty="0"/>
              <a:t>for growth, knowledge &amp; impact!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5B6346D-6CB9-E214-14B5-489BED5B04ED}"/>
              </a:ext>
            </a:extLst>
          </p:cNvPr>
          <p:cNvSpPr txBox="1"/>
          <p:nvPr/>
        </p:nvSpPr>
        <p:spPr>
          <a:xfrm>
            <a:off x="1808510" y="1073720"/>
            <a:ext cx="8485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Montserrat Medium" pitchFamily="2" charset="77"/>
              </a:rPr>
              <a:t>Let your career flourish with </a:t>
            </a:r>
            <a:r>
              <a:rPr lang="en-GB" sz="1200" dirty="0" err="1">
                <a:solidFill>
                  <a:schemeClr val="bg1"/>
                </a:solidFill>
                <a:latin typeface="Montserrat Medium" pitchFamily="2" charset="77"/>
              </a:rPr>
              <a:t>expert content</a:t>
            </a:r>
            <a:r>
              <a:rPr lang="en-GB" sz="1200" dirty="0">
                <a:solidFill>
                  <a:schemeClr val="bg1"/>
                </a:solidFill>
                <a:latin typeface="Montserrat Medium" pitchFamily="2" charset="77"/>
              </a:rPr>
              <a:t>, coaching and a network that matters.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Montserrat Medium" pitchFamily="2" charset="77"/>
              </a:rPr>
              <a:t>Together we make engineering stronger.</a:t>
            </a:r>
          </a:p>
        </p:txBody>
      </p:sp>
      <p:pic>
        <p:nvPicPr>
          <p:cNvPr id="8" name="Afbeelding 7" descr="Afbeelding met tekst, Graphics, Lettertype, grafische vormgeving&#10;&#10;Door AI gegenereerde inhoud is mogelijk onjuist.">
            <a:extLst>
              <a:ext uri="{FF2B5EF4-FFF2-40B4-BE49-F238E27FC236}">
                <a16:creationId xmlns:a16="http://schemas.microsoft.com/office/drawing/2014/main" id="{4B19CC0D-61DD-D69C-D2B9-C399F6ED3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180" y="3366121"/>
            <a:ext cx="1510446" cy="1964267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B069F39C-DEBD-F52F-3DA9-D64D19117370}"/>
              </a:ext>
            </a:extLst>
          </p:cNvPr>
          <p:cNvSpPr txBox="1"/>
          <p:nvPr/>
        </p:nvSpPr>
        <p:spPr>
          <a:xfrm>
            <a:off x="1898439" y="5399225"/>
            <a:ext cx="8485051" cy="662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1000" spc="300" dirty="0">
                <a:solidFill>
                  <a:srgbClr val="AFC6DB"/>
                </a:solidFill>
                <a:latin typeface="Montserrat Medium" pitchFamily="2" charset="77"/>
              </a:rPr>
              <a:t>PRINSESSEGRACHT 23, 2514 AP - DEN HAAG</a:t>
            </a:r>
          </a:p>
          <a:p>
            <a:pPr algn="ctr">
              <a:lnSpc>
                <a:spcPct val="200000"/>
              </a:lnSpc>
            </a:pP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KIVI.NL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en-GB" sz="1000" spc="300" dirty="0">
                <a:solidFill>
                  <a:srgbClr val="AFC6DB"/>
                </a:solidFill>
                <a:latin typeface="Montserrat Medium" pitchFamily="2" charset="77"/>
              </a:rPr>
              <a:t>| 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en-GB" sz="1000" spc="300" dirty="0">
                <a:solidFill>
                  <a:srgbClr val="AFC6DB"/>
                </a:solidFill>
                <a:latin typeface="Montserrat Medium" pitchFamily="2" charset="77"/>
              </a:rPr>
              <a:t>|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en-GB" sz="1000" spc="300" dirty="0">
                <a:solidFill>
                  <a:srgbClr val="AFC6DB"/>
                </a:solidFill>
                <a:latin typeface="Montserrat Medium" pitchFamily="2" charset="77"/>
              </a:rPr>
              <a:t>| 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en-GB" sz="1000" spc="300" dirty="0">
                <a:solidFill>
                  <a:srgbClr val="AFC6DB"/>
                </a:solidFill>
                <a:latin typeface="Montserrat Medium" pitchFamily="2" charset="77"/>
              </a:rPr>
              <a:t>|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TIKTOK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en-GB" sz="1000" spc="300" dirty="0">
                <a:solidFill>
                  <a:srgbClr val="AFC6DB"/>
                </a:solidFill>
                <a:latin typeface="Montserrat Medium" pitchFamily="2" charset="77"/>
              </a:rPr>
              <a:t>|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en-GB" sz="1000" spc="300" dirty="0">
                <a:solidFill>
                  <a:srgbClr val="D95C38"/>
                </a:solidFill>
                <a:latin typeface="Montserrat Medium" pitchFamily="2" charset="77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PINTEREST</a:t>
            </a:r>
            <a:endParaRPr lang="en-GB" sz="1000" spc="300" dirty="0">
              <a:solidFill>
                <a:srgbClr val="D95C38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9192170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KIVI">
      <a:dk1>
        <a:srgbClr val="1C345A"/>
      </a:dk1>
      <a:lt1>
        <a:srgbClr val="FFFFFF"/>
      </a:lt1>
      <a:dk2>
        <a:srgbClr val="1C345A"/>
      </a:dk2>
      <a:lt2>
        <a:srgbClr val="DBEFF9"/>
      </a:lt2>
      <a:accent1>
        <a:srgbClr val="1C345A"/>
      </a:accent1>
      <a:accent2>
        <a:srgbClr val="1C345A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5B159BFB-7141-C045-929C-A82EE16E1E80}" vid="{11DF8BA7-BF65-A145-A4FB-B8D2A71E6B74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1ea3b4b-613e-42ff-9ecd-70ca67e2300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4C7E2A52E6F743A00B65EB76B8236D" ma:contentTypeVersion="11" ma:contentTypeDescription="Een nieuw document maken." ma:contentTypeScope="" ma:versionID="7ee3fb5398ff54fabc77e8f9320f1d20">
  <xsd:schema xmlns:xsd="http://www.w3.org/2001/XMLSchema" xmlns:xs="http://www.w3.org/2001/XMLSchema" xmlns:p="http://schemas.microsoft.com/office/2006/metadata/properties" xmlns:ns3="b1ea3b4b-613e-42ff-9ecd-70ca67e23009" targetNamespace="http://schemas.microsoft.com/office/2006/metadata/properties" ma:root="true" ma:fieldsID="47e8dea1d487824d39c72b07e0340842" ns3:_="">
    <xsd:import namespace="b1ea3b4b-613e-42ff-9ecd-70ca67e23009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a3b4b-613e-42ff-9ecd-70ca67e23009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D8F91B-2A8A-454F-9E04-28706B8966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40F849-FFA2-4725-9435-6987181BE5A3}">
  <ds:schemaRefs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b1ea3b4b-613e-42ff-9ecd-70ca67e23009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5CF2391-BA8D-41B0-A990-6648333E7FAC}">
  <ds:schemaRefs>
    <ds:schemaRef ds:uri="b1ea3b4b-613e-42ff-9ecd-70ca67e23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24</TotalTime>
  <Words>1254</Words>
  <Application>Microsoft Office PowerPoint</Application>
  <PresentationFormat>Breedbeeld</PresentationFormat>
  <Paragraphs>285</Paragraphs>
  <Slides>28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42" baseType="lpstr">
      <vt:lpstr>Aptos</vt:lpstr>
      <vt:lpstr>Arial</vt:lpstr>
      <vt:lpstr>Arial Black</vt:lpstr>
      <vt:lpstr>Century Gothic</vt:lpstr>
      <vt:lpstr>Montserrat</vt:lpstr>
      <vt:lpstr>Montserrat Black</vt:lpstr>
      <vt:lpstr>Montserrat ExtraBold</vt:lpstr>
      <vt:lpstr>Montserrat Light</vt:lpstr>
      <vt:lpstr>Montserrat Medium</vt:lpstr>
      <vt:lpstr>Montserrat SemiBold</vt:lpstr>
      <vt:lpstr>Tahoma</vt:lpstr>
      <vt:lpstr>Times Roman</vt:lpstr>
      <vt:lpstr>Wingdings 2</vt:lpstr>
      <vt:lpstr>Frame</vt:lpstr>
      <vt:lpstr>KIVI</vt:lpstr>
      <vt:lpstr>PowerPoint-presentatie</vt:lpstr>
      <vt:lpstr>Contents</vt:lpstr>
      <vt:lpstr>Engineering is where curiosity meets creation and ideas become reality.</vt:lpstr>
      <vt:lpstr>ABOUT KIVI</vt:lpstr>
      <vt:lpstr>About us</vt:lpstr>
      <vt:lpstr>PowerPoint-presentatie</vt:lpstr>
      <vt:lpstr>WHY KIVI</vt:lpstr>
      <vt:lpstr>PowerPoint-presentatie</vt:lpstr>
      <vt:lpstr>Member benefits</vt:lpstr>
      <vt:lpstr>PowerPoint-presentatie</vt:lpstr>
      <vt:lpstr>The future is built one calculation, one design, one decision at a time.</vt:lpstr>
      <vt:lpstr>Magazine  De Ingenieur</vt:lpstr>
      <vt:lpstr>PowerPoint-presentatie</vt:lpstr>
      <vt:lpstr>PowerPoint-presentatie</vt:lpstr>
      <vt:lpstr>NETWORK &amp; KNOWLEDGE</vt:lpstr>
      <vt:lpstr>Grow your network</vt:lpstr>
      <vt:lpstr>Young engineers don’t just build solutions.  They shape the future of our society.</vt:lpstr>
      <vt:lpstr>Young KIVI Engineers</vt:lpstr>
      <vt:lpstr>PowerPoint-presentatie</vt:lpstr>
      <vt:lpstr>PowerPoint-presentatie</vt:lpstr>
      <vt:lpstr>CHARTERED ENGINEERING</vt:lpstr>
      <vt:lpstr>Lead with expertise, integrity, and a vision that shapes the world.</vt:lpstr>
      <vt:lpstr>Chartered Engineer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KIVI</dc:title>
  <dc:creator>Naomi Janszen</dc:creator>
  <cp:lastModifiedBy>Maaike van Zijl-de Jong</cp:lastModifiedBy>
  <cp:revision>3</cp:revision>
  <dcterms:created xsi:type="dcterms:W3CDTF">2026-10-12T14:15:31Z</dcterms:created>
  <dcterms:modified xsi:type="dcterms:W3CDTF">2026-10-27T15:18:43Z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0x0101004D4C7E2A52E6F743A00B65EB76B8236D</vt:lpwstr>
  </property>
</Properties>
</file>